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259" r:id="rId2"/>
    <p:sldId id="260" r:id="rId3"/>
    <p:sldId id="261" r:id="rId4"/>
    <p:sldId id="283" r:id="rId5"/>
    <p:sldId id="262" r:id="rId6"/>
    <p:sldId id="277" r:id="rId7"/>
    <p:sldId id="280" r:id="rId8"/>
    <p:sldId id="281" r:id="rId9"/>
    <p:sldId id="282" r:id="rId10"/>
    <p:sldId id="284" r:id="rId11"/>
    <p:sldId id="285" r:id="rId12"/>
    <p:sldId id="27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18" autoAdjust="0"/>
  </p:normalViewPr>
  <p:slideViewPr>
    <p:cSldViewPr>
      <p:cViewPr>
        <p:scale>
          <a:sx n="100" d="100"/>
          <a:sy n="100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70A32-A413-47B9-92B3-905FD65A04BA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3BD4D30-B103-46FF-A868-654E8FE5C408}">
      <dgm:prSet phldrT="[Texto]"/>
      <dgm:spPr/>
      <dgm:t>
        <a:bodyPr/>
        <a:lstStyle/>
        <a:p>
          <a:r>
            <a:rPr lang="es-CO" dirty="0" smtClean="0"/>
            <a:t>Cierre de  Brechas</a:t>
          </a:r>
          <a:endParaRPr lang="es-CO" dirty="0"/>
        </a:p>
      </dgm:t>
    </dgm:pt>
    <dgm:pt modelId="{AA70B83D-2860-4DF3-8AF0-BF6874697160}" type="parTrans" cxnId="{636BD352-FBDD-49E3-8118-01449FB166BF}">
      <dgm:prSet/>
      <dgm:spPr/>
      <dgm:t>
        <a:bodyPr/>
        <a:lstStyle/>
        <a:p>
          <a:endParaRPr lang="es-CO"/>
        </a:p>
      </dgm:t>
    </dgm:pt>
    <dgm:pt modelId="{FC9731A5-37EA-46C9-850B-B6F0607692E4}" type="sibTrans" cxnId="{636BD352-FBDD-49E3-8118-01449FB166BF}">
      <dgm:prSet/>
      <dgm:spPr/>
      <dgm:t>
        <a:bodyPr/>
        <a:lstStyle/>
        <a:p>
          <a:endParaRPr lang="es-CO"/>
        </a:p>
      </dgm:t>
    </dgm:pt>
    <dgm:pt modelId="{D68AE457-EB82-44D8-B9D7-546D64594323}">
      <dgm:prSet phldrT="[Texto]" phldr="1" custT="1"/>
      <dgm:spPr/>
      <dgm:t>
        <a:bodyPr/>
        <a:lstStyle/>
        <a:p>
          <a:endParaRPr lang="es-CO" sz="700" dirty="0"/>
        </a:p>
      </dgm:t>
    </dgm:pt>
    <dgm:pt modelId="{AFC7BA43-0082-4C12-ADB3-E48FF31FBCBA}" type="parTrans" cxnId="{F5A820DF-5361-4BE9-9F8E-09EA29D8BC14}">
      <dgm:prSet/>
      <dgm:spPr/>
      <dgm:t>
        <a:bodyPr/>
        <a:lstStyle/>
        <a:p>
          <a:endParaRPr lang="es-CO"/>
        </a:p>
      </dgm:t>
    </dgm:pt>
    <dgm:pt modelId="{CCB9F725-01ED-4375-9BED-BFD0E2A26A3B}" type="sibTrans" cxnId="{F5A820DF-5361-4BE9-9F8E-09EA29D8BC14}">
      <dgm:prSet/>
      <dgm:spPr/>
      <dgm:t>
        <a:bodyPr/>
        <a:lstStyle/>
        <a:p>
          <a:endParaRPr lang="es-CO"/>
        </a:p>
      </dgm:t>
    </dgm:pt>
    <dgm:pt modelId="{4F90F394-589A-4238-A60C-6C17547F22C3}">
      <dgm:prSet phldrT="[Texto]"/>
      <dgm:spPr/>
      <dgm:t>
        <a:bodyPr/>
        <a:lstStyle/>
        <a:p>
          <a:r>
            <a:rPr lang="es-CO" dirty="0" smtClean="0"/>
            <a:t>Calidad</a:t>
          </a:r>
          <a:endParaRPr lang="es-CO" dirty="0"/>
        </a:p>
      </dgm:t>
    </dgm:pt>
    <dgm:pt modelId="{E290B427-60EB-49C2-84A0-6C3C7AEDC733}" type="parTrans" cxnId="{A6430888-9E49-402D-9DF4-91FE4CC35721}">
      <dgm:prSet/>
      <dgm:spPr/>
      <dgm:t>
        <a:bodyPr/>
        <a:lstStyle/>
        <a:p>
          <a:endParaRPr lang="es-CO"/>
        </a:p>
      </dgm:t>
    </dgm:pt>
    <dgm:pt modelId="{030E8C8E-335B-4D5B-A440-109737910443}" type="sibTrans" cxnId="{A6430888-9E49-402D-9DF4-91FE4CC35721}">
      <dgm:prSet/>
      <dgm:spPr/>
      <dgm:t>
        <a:bodyPr/>
        <a:lstStyle/>
        <a:p>
          <a:endParaRPr lang="es-CO"/>
        </a:p>
      </dgm:t>
    </dgm:pt>
    <dgm:pt modelId="{9BF36CCC-B599-40A5-BEFA-25341A875BF5}">
      <dgm:prSet phldrT="[Texto]" custT="1"/>
      <dgm:spPr/>
      <dgm:t>
        <a:bodyPr/>
        <a:lstStyle/>
        <a:p>
          <a:r>
            <a:rPr kumimoji="0" lang="es-CO" sz="5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Apoyo permanente de las autoridades y </a:t>
          </a:r>
          <a:r>
            <a:rPr kumimoji="0" lang="es-CO" sz="7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Comité de planificación del Corregimiento</a:t>
          </a:r>
          <a:endParaRPr lang="es-CO" sz="700" dirty="0"/>
        </a:p>
      </dgm:t>
    </dgm:pt>
    <dgm:pt modelId="{65827906-1367-4AA5-AA02-82D6AA2DEBCC}" type="parTrans" cxnId="{25A15A4E-4B12-4A16-BED1-5F0950A56F86}">
      <dgm:prSet/>
      <dgm:spPr/>
      <dgm:t>
        <a:bodyPr/>
        <a:lstStyle/>
        <a:p>
          <a:endParaRPr lang="es-CO"/>
        </a:p>
      </dgm:t>
    </dgm:pt>
    <dgm:pt modelId="{B208A462-6D18-4BF8-8DC2-B355667173F9}" type="sibTrans" cxnId="{25A15A4E-4B12-4A16-BED1-5F0950A56F86}">
      <dgm:prSet/>
      <dgm:spPr/>
      <dgm:t>
        <a:bodyPr/>
        <a:lstStyle/>
        <a:p>
          <a:endParaRPr lang="es-CO"/>
        </a:p>
      </dgm:t>
    </dgm:pt>
    <dgm:pt modelId="{10B90834-9F15-4BA5-83BE-6F42526B7637}">
      <dgm:prSet phldrT="[Texto]"/>
      <dgm:spPr/>
      <dgm:t>
        <a:bodyPr/>
        <a:lstStyle/>
        <a:p>
          <a:r>
            <a:rPr lang="es-CO" dirty="0" smtClean="0"/>
            <a:t>Modelo de Gestión </a:t>
          </a:r>
          <a:endParaRPr lang="es-CO" dirty="0"/>
        </a:p>
      </dgm:t>
    </dgm:pt>
    <dgm:pt modelId="{9D1224D5-3E95-4E96-9E48-0337A457A017}" type="parTrans" cxnId="{DF4F379C-68C2-4283-B2A1-F8E2A5EF210D}">
      <dgm:prSet/>
      <dgm:spPr/>
      <dgm:t>
        <a:bodyPr/>
        <a:lstStyle/>
        <a:p>
          <a:endParaRPr lang="es-CO"/>
        </a:p>
      </dgm:t>
    </dgm:pt>
    <dgm:pt modelId="{DB551F8B-6860-4F78-A829-F5BD5F22607A}" type="sibTrans" cxnId="{DF4F379C-68C2-4283-B2A1-F8E2A5EF210D}">
      <dgm:prSet/>
      <dgm:spPr/>
      <dgm:t>
        <a:bodyPr/>
        <a:lstStyle/>
        <a:p>
          <a:endParaRPr lang="es-CO"/>
        </a:p>
      </dgm:t>
    </dgm:pt>
    <dgm:pt modelId="{DB492E14-33BA-4598-B375-6C1D30CCCA84}">
      <dgm:prSet phldrT="[Texto]"/>
      <dgm:spPr/>
      <dgm:t>
        <a:bodyPr/>
        <a:lstStyle/>
        <a:p>
          <a:r>
            <a:rPr lang="es-CO" dirty="0" smtClean="0"/>
            <a:t>Ejecución presupuestal del 77.5%</a:t>
          </a:r>
          <a:endParaRPr lang="es-CO" dirty="0"/>
        </a:p>
      </dgm:t>
    </dgm:pt>
    <dgm:pt modelId="{A9BF70A2-9B3F-4310-89E8-FA097371CEA5}" type="parTrans" cxnId="{28CA70A6-D24F-4FC0-A029-906497A5AD93}">
      <dgm:prSet/>
      <dgm:spPr/>
      <dgm:t>
        <a:bodyPr/>
        <a:lstStyle/>
        <a:p>
          <a:endParaRPr lang="es-CO"/>
        </a:p>
      </dgm:t>
    </dgm:pt>
    <dgm:pt modelId="{08CF37FA-8EA0-46F5-B0FB-3F42237B42FE}" type="sibTrans" cxnId="{28CA70A6-D24F-4FC0-A029-906497A5AD93}">
      <dgm:prSet/>
      <dgm:spPr/>
      <dgm:t>
        <a:bodyPr/>
        <a:lstStyle/>
        <a:p>
          <a:endParaRPr lang="es-CO"/>
        </a:p>
      </dgm:t>
    </dgm:pt>
    <dgm:pt modelId="{6A57B32E-137C-45E7-8D07-F4A75683C4A3}">
      <dgm:prSet phldrT="[Texto]"/>
      <dgm:spPr/>
      <dgm:t>
        <a:bodyPr/>
        <a:lstStyle/>
        <a:p>
          <a:r>
            <a:rPr lang="es-CO" dirty="0" smtClean="0"/>
            <a:t>Innovación y pertinencia</a:t>
          </a:r>
          <a:endParaRPr lang="es-CO" dirty="0"/>
        </a:p>
      </dgm:t>
    </dgm:pt>
    <dgm:pt modelId="{AA943493-BB21-41CB-91F5-77F68727754C}" type="parTrans" cxnId="{A25FD8BC-0E1E-4AC8-8532-4C8744D366C2}">
      <dgm:prSet/>
      <dgm:spPr/>
      <dgm:t>
        <a:bodyPr/>
        <a:lstStyle/>
        <a:p>
          <a:endParaRPr lang="es-CO"/>
        </a:p>
      </dgm:t>
    </dgm:pt>
    <dgm:pt modelId="{EB58AAB5-B6ED-45BA-9FD1-FBF3EAFC79EB}" type="sibTrans" cxnId="{A25FD8BC-0E1E-4AC8-8532-4C8744D366C2}">
      <dgm:prSet/>
      <dgm:spPr/>
      <dgm:t>
        <a:bodyPr/>
        <a:lstStyle/>
        <a:p>
          <a:endParaRPr lang="es-CO"/>
        </a:p>
      </dgm:t>
    </dgm:pt>
    <dgm:pt modelId="{DADB868F-9EE1-4DA3-AB99-C1C98F84D46D}">
      <dgm:prSet phldrT="[Texto]" custT="1"/>
      <dgm:spPr/>
      <dgm:t>
        <a:bodyPr/>
        <a:lstStyle/>
        <a:p>
          <a:r>
            <a:rPr lang="es-CO" sz="800" dirty="0" smtClean="0"/>
            <a:t>Fortalecimiento Modalidad</a:t>
          </a:r>
          <a:endParaRPr lang="es-CO" sz="800" dirty="0"/>
        </a:p>
      </dgm:t>
    </dgm:pt>
    <dgm:pt modelId="{13348280-F50D-4644-B18D-D20C59F20965}" type="parTrans" cxnId="{6EA3D6DA-3826-4A75-A502-1D91E22E432C}">
      <dgm:prSet/>
      <dgm:spPr/>
      <dgm:t>
        <a:bodyPr/>
        <a:lstStyle/>
        <a:p>
          <a:endParaRPr lang="es-CO"/>
        </a:p>
      </dgm:t>
    </dgm:pt>
    <dgm:pt modelId="{47A3B295-BDA3-46C0-8497-136D29069CB0}" type="sibTrans" cxnId="{6EA3D6DA-3826-4A75-A502-1D91E22E432C}">
      <dgm:prSet/>
      <dgm:spPr/>
      <dgm:t>
        <a:bodyPr/>
        <a:lstStyle/>
        <a:p>
          <a:endParaRPr lang="es-CO"/>
        </a:p>
      </dgm:t>
    </dgm:pt>
    <dgm:pt modelId="{2ACC4CD5-012E-4351-A956-DE53D190B06B}">
      <dgm:prSet custT="1"/>
      <dgm:spPr/>
      <dgm:t>
        <a:bodyPr/>
        <a:lstStyle/>
        <a:p>
          <a:r>
            <a:rPr lang="es-ES" sz="700" dirty="0" smtClean="0"/>
            <a:t>100% de estudiantes beneficiados con alimentación escolar, 48% transporte escolar.. Política de Inclusión. Perfiles de estudiantes con </a:t>
          </a:r>
          <a:r>
            <a:rPr lang="es-ES" sz="700" dirty="0" err="1" smtClean="0"/>
            <a:t>NEE</a:t>
          </a:r>
          <a:r>
            <a:rPr lang="es-ES" sz="700" dirty="0" smtClean="0"/>
            <a:t>. </a:t>
          </a:r>
          <a:endParaRPr lang="es-CO" sz="700" dirty="0"/>
        </a:p>
      </dgm:t>
    </dgm:pt>
    <dgm:pt modelId="{C9629E29-560A-474D-8F21-70514EAE5B87}" type="parTrans" cxnId="{20B3FAE7-B3C7-4855-BC97-0FA121553519}">
      <dgm:prSet/>
      <dgm:spPr/>
      <dgm:t>
        <a:bodyPr/>
        <a:lstStyle/>
        <a:p>
          <a:endParaRPr lang="es-CO"/>
        </a:p>
      </dgm:t>
    </dgm:pt>
    <dgm:pt modelId="{D1D2702C-DD0F-4FDC-BC60-87EB0FECC1FE}" type="sibTrans" cxnId="{20B3FAE7-B3C7-4855-BC97-0FA121553519}">
      <dgm:prSet/>
      <dgm:spPr/>
      <dgm:t>
        <a:bodyPr/>
        <a:lstStyle/>
        <a:p>
          <a:endParaRPr lang="es-CO"/>
        </a:p>
      </dgm:t>
    </dgm:pt>
    <dgm:pt modelId="{BF2881C1-41CA-4E49-BA96-14459CFEFA30}">
      <dgm:prSet phldrT="[Texto]" custT="1"/>
      <dgm:spPr/>
      <dgm:t>
        <a:bodyPr/>
        <a:lstStyle/>
        <a:p>
          <a:endParaRPr lang="es-CO" sz="700" dirty="0"/>
        </a:p>
      </dgm:t>
    </dgm:pt>
    <dgm:pt modelId="{79A85EE9-0887-4B69-99BB-F1B258E99E33}" type="parTrans" cxnId="{A2A71799-B788-4E0A-9B52-62EE7DC1F693}">
      <dgm:prSet/>
      <dgm:spPr/>
      <dgm:t>
        <a:bodyPr/>
        <a:lstStyle/>
        <a:p>
          <a:endParaRPr lang="es-CO"/>
        </a:p>
      </dgm:t>
    </dgm:pt>
    <dgm:pt modelId="{2CE6ED00-01B8-4C58-AA7D-ABBB508CE945}" type="sibTrans" cxnId="{A2A71799-B788-4E0A-9B52-62EE7DC1F693}">
      <dgm:prSet/>
      <dgm:spPr/>
      <dgm:t>
        <a:bodyPr/>
        <a:lstStyle/>
        <a:p>
          <a:endParaRPr lang="es-CO"/>
        </a:p>
      </dgm:t>
    </dgm:pt>
    <dgm:pt modelId="{16F5F2D3-CDAA-471A-BC49-79D7EB609FBF}">
      <dgm:prSet phldrT="[Texto]" custT="1"/>
      <dgm:spPr/>
      <dgm:t>
        <a:bodyPr/>
        <a:lstStyle/>
        <a:p>
          <a:r>
            <a:rPr lang="es-ES" sz="700" dirty="0" smtClean="0"/>
            <a:t>Utilización de los resultados de las pruebas SABER  y de la entrega pedagógica</a:t>
          </a:r>
          <a:endParaRPr lang="es-CO" sz="700" dirty="0"/>
        </a:p>
      </dgm:t>
    </dgm:pt>
    <dgm:pt modelId="{398281C0-392A-4FD2-9ADE-3B4F3179B554}" type="parTrans" cxnId="{BCE193A6-B3E0-46D2-BA8F-17676E5B31A3}">
      <dgm:prSet/>
      <dgm:spPr/>
      <dgm:t>
        <a:bodyPr/>
        <a:lstStyle/>
        <a:p>
          <a:endParaRPr lang="es-CO"/>
        </a:p>
      </dgm:t>
    </dgm:pt>
    <dgm:pt modelId="{8F4B830B-348C-4112-B9E2-2192712377BE}" type="sibTrans" cxnId="{BCE193A6-B3E0-46D2-BA8F-17676E5B31A3}">
      <dgm:prSet/>
      <dgm:spPr/>
      <dgm:t>
        <a:bodyPr/>
        <a:lstStyle/>
        <a:p>
          <a:endParaRPr lang="es-CO"/>
        </a:p>
      </dgm:t>
    </dgm:pt>
    <dgm:pt modelId="{CE0571A8-D3D2-4F1F-AFB3-F7F53EE18317}">
      <dgm:prSet phldrT="[Texto]" custT="1"/>
      <dgm:spPr/>
      <dgm:t>
        <a:bodyPr/>
        <a:lstStyle/>
        <a:p>
          <a:r>
            <a:rPr lang="es-CO" sz="700" dirty="0" smtClean="0"/>
            <a:t>Formación docente</a:t>
          </a:r>
          <a:endParaRPr lang="es-CO" sz="700" dirty="0"/>
        </a:p>
      </dgm:t>
    </dgm:pt>
    <dgm:pt modelId="{4D0968C7-4960-413A-A141-AA39F3158976}" type="parTrans" cxnId="{F7B98968-EABD-463A-B790-73EBBD191FEF}">
      <dgm:prSet/>
      <dgm:spPr/>
      <dgm:t>
        <a:bodyPr/>
        <a:lstStyle/>
        <a:p>
          <a:endParaRPr lang="es-CO"/>
        </a:p>
      </dgm:t>
    </dgm:pt>
    <dgm:pt modelId="{E1E33298-B77F-413F-87A9-5504CE93754F}" type="sibTrans" cxnId="{F7B98968-EABD-463A-B790-73EBBD191FEF}">
      <dgm:prSet/>
      <dgm:spPr/>
      <dgm:t>
        <a:bodyPr/>
        <a:lstStyle/>
        <a:p>
          <a:endParaRPr lang="es-CO"/>
        </a:p>
      </dgm:t>
    </dgm:pt>
    <dgm:pt modelId="{DB329EB2-F4FF-4543-A345-E71D7335D3E1}">
      <dgm:prSet phldrT="[Texto]" custT="1"/>
      <dgm:spPr/>
      <dgm:t>
        <a:bodyPr/>
        <a:lstStyle/>
        <a:p>
          <a:r>
            <a:rPr lang="es-CO" sz="700" dirty="0" smtClean="0"/>
            <a:t>Participación de estudiantes y padres de familia en la vida institucional.</a:t>
          </a:r>
          <a:endParaRPr lang="es-CO" sz="700" dirty="0"/>
        </a:p>
      </dgm:t>
    </dgm:pt>
    <dgm:pt modelId="{3814AF9F-D0AE-454A-8E25-1F8B4B645371}" type="parTrans" cxnId="{D0A96788-69B9-439A-B648-6A9FEB9FA931}">
      <dgm:prSet/>
      <dgm:spPr/>
      <dgm:t>
        <a:bodyPr/>
        <a:lstStyle/>
        <a:p>
          <a:endParaRPr lang="es-CO"/>
        </a:p>
      </dgm:t>
    </dgm:pt>
    <dgm:pt modelId="{D4430921-3F75-4425-92C2-BFAB2148D123}" type="sibTrans" cxnId="{D0A96788-69B9-439A-B648-6A9FEB9FA931}">
      <dgm:prSet/>
      <dgm:spPr/>
      <dgm:t>
        <a:bodyPr/>
        <a:lstStyle/>
        <a:p>
          <a:endParaRPr lang="es-CO"/>
        </a:p>
      </dgm:t>
    </dgm:pt>
    <dgm:pt modelId="{32B5FC9A-0D7D-4A87-97F9-C19C8302C004}">
      <dgm:prSet custT="1"/>
      <dgm:spPr/>
      <dgm:t>
        <a:bodyPr/>
        <a:lstStyle/>
        <a:p>
          <a:r>
            <a:rPr lang="es-CO" sz="700" dirty="0" smtClean="0"/>
            <a:t>Apoyo en acciones de prevención y promoción de salud por parte del puesto de salud.</a:t>
          </a:r>
          <a:endParaRPr lang="es-CO" sz="700" dirty="0"/>
        </a:p>
      </dgm:t>
    </dgm:pt>
    <dgm:pt modelId="{A3514B45-5A74-4FD7-BA42-8F612C2E7AEA}" type="parTrans" cxnId="{B624BBEF-BF18-4C6E-8658-39DA5920D724}">
      <dgm:prSet/>
      <dgm:spPr/>
      <dgm:t>
        <a:bodyPr/>
        <a:lstStyle/>
        <a:p>
          <a:endParaRPr lang="es-CO"/>
        </a:p>
      </dgm:t>
    </dgm:pt>
    <dgm:pt modelId="{A7D1D010-03A9-4B62-9B04-A1F7874A45E0}" type="sibTrans" cxnId="{B624BBEF-BF18-4C6E-8658-39DA5920D724}">
      <dgm:prSet/>
      <dgm:spPr/>
      <dgm:t>
        <a:bodyPr/>
        <a:lstStyle/>
        <a:p>
          <a:endParaRPr lang="es-CO"/>
        </a:p>
      </dgm:t>
    </dgm:pt>
    <dgm:pt modelId="{469AF192-E939-435A-BB28-2FC75EC819C1}">
      <dgm:prSet custT="1"/>
      <dgm:spPr/>
      <dgm:t>
        <a:bodyPr/>
        <a:lstStyle/>
        <a:p>
          <a:r>
            <a:rPr lang="es-CO" sz="700" dirty="0" smtClean="0"/>
            <a:t>Apoyo de la fundación </a:t>
          </a:r>
          <a:r>
            <a:rPr lang="es-CO" sz="700" dirty="0" err="1" smtClean="0"/>
            <a:t>HRBC</a:t>
          </a:r>
          <a:endParaRPr lang="es-CO" sz="700" dirty="0"/>
        </a:p>
      </dgm:t>
    </dgm:pt>
    <dgm:pt modelId="{E251906E-D0A8-4584-8FA5-E564893A4A08}" type="parTrans" cxnId="{436FFE1D-EA76-48FE-AE2C-7A859F5E34B4}">
      <dgm:prSet/>
      <dgm:spPr/>
      <dgm:t>
        <a:bodyPr/>
        <a:lstStyle/>
        <a:p>
          <a:endParaRPr lang="es-CO"/>
        </a:p>
      </dgm:t>
    </dgm:pt>
    <dgm:pt modelId="{FEF24419-19CF-474B-9C83-498948E43A9D}" type="sibTrans" cxnId="{436FFE1D-EA76-48FE-AE2C-7A859F5E34B4}">
      <dgm:prSet/>
      <dgm:spPr/>
      <dgm:t>
        <a:bodyPr/>
        <a:lstStyle/>
        <a:p>
          <a:endParaRPr lang="es-CO"/>
        </a:p>
      </dgm:t>
    </dgm:pt>
    <dgm:pt modelId="{1236A778-3877-4068-BBBE-74CCF8911E61}">
      <dgm:prSet custT="1"/>
      <dgm:spPr/>
      <dgm:t>
        <a:bodyPr/>
        <a:lstStyle/>
        <a:p>
          <a:r>
            <a:rPr lang="es-CO" sz="800" dirty="0" smtClean="0"/>
            <a:t>Modernización</a:t>
          </a:r>
          <a:endParaRPr lang="es-CO" sz="800" dirty="0"/>
        </a:p>
      </dgm:t>
    </dgm:pt>
    <dgm:pt modelId="{860062DE-75F5-427F-85B8-645CF945F816}" type="parTrans" cxnId="{D48B9429-A7CC-4AC3-9FCB-E6133D040011}">
      <dgm:prSet/>
      <dgm:spPr/>
      <dgm:t>
        <a:bodyPr/>
        <a:lstStyle/>
        <a:p>
          <a:endParaRPr lang="es-CO"/>
        </a:p>
      </dgm:t>
    </dgm:pt>
    <dgm:pt modelId="{D69E029F-C5EE-44C8-97E9-00066DD231F6}" type="sibTrans" cxnId="{D48B9429-A7CC-4AC3-9FCB-E6133D040011}">
      <dgm:prSet/>
      <dgm:spPr/>
      <dgm:t>
        <a:bodyPr/>
        <a:lstStyle/>
        <a:p>
          <a:endParaRPr lang="es-CO"/>
        </a:p>
      </dgm:t>
    </dgm:pt>
    <dgm:pt modelId="{095DE24E-14CF-4D22-97BC-674BC7230146}">
      <dgm:prSet custT="1"/>
      <dgm:spPr/>
      <dgm:t>
        <a:bodyPr/>
        <a:lstStyle/>
        <a:p>
          <a:r>
            <a:rPr lang="es-CO" sz="800" dirty="0" smtClean="0"/>
            <a:t>Adecuación de salas de sistemas de  las tres sedes, según requerimientos específicos de </a:t>
          </a:r>
          <a:r>
            <a:rPr lang="es-CO" sz="800" dirty="0" err="1" smtClean="0"/>
            <a:t>CPE</a:t>
          </a:r>
          <a:endParaRPr lang="es-CO" sz="800" dirty="0"/>
        </a:p>
      </dgm:t>
    </dgm:pt>
    <dgm:pt modelId="{E6139124-E18E-45E4-B6D3-29F135E8BF5E}" type="parTrans" cxnId="{8D820AB2-383A-4463-BED5-EE68E132BF05}">
      <dgm:prSet/>
      <dgm:spPr/>
      <dgm:t>
        <a:bodyPr/>
        <a:lstStyle/>
        <a:p>
          <a:endParaRPr lang="es-CO"/>
        </a:p>
      </dgm:t>
    </dgm:pt>
    <dgm:pt modelId="{5FE37B2C-F824-4BDF-8076-1394C2474735}" type="sibTrans" cxnId="{8D820AB2-383A-4463-BED5-EE68E132BF05}">
      <dgm:prSet/>
      <dgm:spPr/>
      <dgm:t>
        <a:bodyPr/>
        <a:lstStyle/>
        <a:p>
          <a:endParaRPr lang="es-CO"/>
        </a:p>
      </dgm:t>
    </dgm:pt>
    <dgm:pt modelId="{698DDDDD-5B7F-4C25-82A2-9A9286D89BBC}">
      <dgm:prSet custT="1"/>
      <dgm:spPr/>
      <dgm:t>
        <a:bodyPr/>
        <a:lstStyle/>
        <a:p>
          <a:r>
            <a:rPr lang="es-CO" sz="800" dirty="0" smtClean="0">
              <a:solidFill>
                <a:srgbClr val="FF0000"/>
              </a:solidFill>
            </a:rPr>
            <a:t>Nos falta conectividad</a:t>
          </a:r>
          <a:endParaRPr lang="es-CO" sz="800" dirty="0">
            <a:solidFill>
              <a:srgbClr val="FF0000"/>
            </a:solidFill>
          </a:endParaRPr>
        </a:p>
      </dgm:t>
    </dgm:pt>
    <dgm:pt modelId="{62EA6CBD-97E2-4C83-B4E5-B55B51AACFAA}" type="parTrans" cxnId="{C0CD3EA0-DABD-427A-AF1E-6ED29040D80C}">
      <dgm:prSet/>
      <dgm:spPr/>
      <dgm:t>
        <a:bodyPr/>
        <a:lstStyle/>
        <a:p>
          <a:endParaRPr lang="es-CO"/>
        </a:p>
      </dgm:t>
    </dgm:pt>
    <dgm:pt modelId="{B74BA736-EEAF-4F0B-A6C8-B3BFA1C57AA4}" type="sibTrans" cxnId="{C0CD3EA0-DABD-427A-AF1E-6ED29040D80C}">
      <dgm:prSet/>
      <dgm:spPr/>
      <dgm:t>
        <a:bodyPr/>
        <a:lstStyle/>
        <a:p>
          <a:endParaRPr lang="es-CO"/>
        </a:p>
      </dgm:t>
    </dgm:pt>
    <dgm:pt modelId="{76F4214A-EB19-4E17-AD50-8549D130A23B}">
      <dgm:prSet custT="1"/>
      <dgm:spPr/>
      <dgm:t>
        <a:bodyPr/>
        <a:lstStyle/>
        <a:p>
          <a:endParaRPr lang="es-CO" sz="800" dirty="0">
            <a:solidFill>
              <a:srgbClr val="FF0000"/>
            </a:solidFill>
          </a:endParaRPr>
        </a:p>
      </dgm:t>
    </dgm:pt>
    <dgm:pt modelId="{140937DA-1EAF-4AD5-9E5A-999679450522}" type="parTrans" cxnId="{1E6CBFAB-9E1A-4DDB-9EEB-43F708E58401}">
      <dgm:prSet/>
      <dgm:spPr/>
      <dgm:t>
        <a:bodyPr/>
        <a:lstStyle/>
        <a:p>
          <a:endParaRPr lang="es-CO"/>
        </a:p>
      </dgm:t>
    </dgm:pt>
    <dgm:pt modelId="{966E1E53-CDFD-4AEF-B2AB-5D86C608E390}" type="sibTrans" cxnId="{1E6CBFAB-9E1A-4DDB-9EEB-43F708E58401}">
      <dgm:prSet/>
      <dgm:spPr/>
      <dgm:t>
        <a:bodyPr/>
        <a:lstStyle/>
        <a:p>
          <a:endParaRPr lang="es-CO"/>
        </a:p>
      </dgm:t>
    </dgm:pt>
    <dgm:pt modelId="{88BD99BD-3CC1-4BC8-86E9-C1EB21419722}">
      <dgm:prSet phldrT="[Texto]"/>
      <dgm:spPr/>
      <dgm:t>
        <a:bodyPr/>
        <a:lstStyle/>
        <a:p>
          <a:r>
            <a:rPr lang="es-CO" dirty="0" smtClean="0"/>
            <a:t>Avance en el Plan de mejoramiento Institucional del 80%</a:t>
          </a:r>
          <a:endParaRPr lang="es-CO" dirty="0"/>
        </a:p>
      </dgm:t>
    </dgm:pt>
    <dgm:pt modelId="{1C851553-4123-4FD3-8E4B-03A31B669D91}" type="parTrans" cxnId="{17EC9AC7-B4BF-46CE-8CF4-3B666D7B7BF3}">
      <dgm:prSet/>
      <dgm:spPr/>
      <dgm:t>
        <a:bodyPr/>
        <a:lstStyle/>
        <a:p>
          <a:endParaRPr lang="es-CO"/>
        </a:p>
      </dgm:t>
    </dgm:pt>
    <dgm:pt modelId="{FD7A5DA2-8DD1-40E0-BF8D-00C8158B1819}" type="sibTrans" cxnId="{17EC9AC7-B4BF-46CE-8CF4-3B666D7B7BF3}">
      <dgm:prSet/>
      <dgm:spPr/>
      <dgm:t>
        <a:bodyPr/>
        <a:lstStyle/>
        <a:p>
          <a:endParaRPr lang="es-CO"/>
        </a:p>
      </dgm:t>
    </dgm:pt>
    <dgm:pt modelId="{8ED3DC87-396C-42CF-87BC-31A7C2BBF7E8}">
      <dgm:prSet custT="1"/>
      <dgm:spPr/>
      <dgm:t>
        <a:bodyPr/>
        <a:lstStyle/>
        <a:p>
          <a:r>
            <a:rPr lang="es-CO" sz="800" dirty="0" smtClean="0"/>
            <a:t> tecnológica a través de computadores para educar .</a:t>
          </a:r>
          <a:endParaRPr lang="es-CO" sz="800" dirty="0"/>
        </a:p>
      </dgm:t>
    </dgm:pt>
    <dgm:pt modelId="{D71E249E-FE6E-46AC-8BD5-6BA8A156877A}" type="parTrans" cxnId="{77E65E2C-4306-4E47-B32F-654EE22657F8}">
      <dgm:prSet/>
      <dgm:spPr/>
      <dgm:t>
        <a:bodyPr/>
        <a:lstStyle/>
        <a:p>
          <a:endParaRPr lang="es-CO"/>
        </a:p>
      </dgm:t>
    </dgm:pt>
    <dgm:pt modelId="{C3A24A5C-E63C-48DD-9F6E-D92573B4E596}" type="sibTrans" cxnId="{77E65E2C-4306-4E47-B32F-654EE22657F8}">
      <dgm:prSet/>
      <dgm:spPr/>
      <dgm:t>
        <a:bodyPr/>
        <a:lstStyle/>
        <a:p>
          <a:endParaRPr lang="es-CO"/>
        </a:p>
      </dgm:t>
    </dgm:pt>
    <dgm:pt modelId="{5DEBBBD0-378F-4855-9B13-BE521E875206}">
      <dgm:prSet phldrT="[Texto]" custT="1"/>
      <dgm:spPr/>
      <dgm:t>
        <a:bodyPr/>
        <a:lstStyle/>
        <a:p>
          <a:r>
            <a:rPr lang="es-CO" sz="700" dirty="0" smtClean="0"/>
            <a:t> </a:t>
          </a:r>
          <a:r>
            <a:rPr lang="es-CO" sz="700" dirty="0" err="1" smtClean="0"/>
            <a:t>Participacion</a:t>
          </a:r>
          <a:r>
            <a:rPr lang="es-CO" sz="700" dirty="0" smtClean="0"/>
            <a:t> </a:t>
          </a:r>
          <a:r>
            <a:rPr lang="es-CO" sz="700" dirty="0" err="1" smtClean="0"/>
            <a:t>PTA</a:t>
          </a:r>
          <a:endParaRPr lang="es-CO" sz="700" dirty="0"/>
        </a:p>
      </dgm:t>
    </dgm:pt>
    <dgm:pt modelId="{C09890EB-AC4C-42B9-B3CE-9E290EA1291C}" type="parTrans" cxnId="{8273E37B-50B2-42DB-B2AB-DB9ADCC4E8A9}">
      <dgm:prSet/>
      <dgm:spPr/>
      <dgm:t>
        <a:bodyPr/>
        <a:lstStyle/>
        <a:p>
          <a:endParaRPr lang="es-CO"/>
        </a:p>
      </dgm:t>
    </dgm:pt>
    <dgm:pt modelId="{5B463C56-9B6F-4386-867C-0991F1738532}" type="sibTrans" cxnId="{8273E37B-50B2-42DB-B2AB-DB9ADCC4E8A9}">
      <dgm:prSet/>
      <dgm:spPr/>
      <dgm:t>
        <a:bodyPr/>
        <a:lstStyle/>
        <a:p>
          <a:endParaRPr lang="es-CO"/>
        </a:p>
      </dgm:t>
    </dgm:pt>
    <dgm:pt modelId="{1386F8D8-F7ED-4AE9-9E81-F87FBD54B4A5}" type="pres">
      <dgm:prSet presAssocID="{69270A32-A413-47B9-92B3-905FD65A04B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6B034C4-4638-4E03-985A-7755081D486A}" type="pres">
      <dgm:prSet presAssocID="{69270A32-A413-47B9-92B3-905FD65A04BA}" presName="children" presStyleCnt="0"/>
      <dgm:spPr/>
    </dgm:pt>
    <dgm:pt modelId="{1EC13CF8-7DE2-466F-937C-6B1F1E8CBEDA}" type="pres">
      <dgm:prSet presAssocID="{69270A32-A413-47B9-92B3-905FD65A04BA}" presName="child1group" presStyleCnt="0"/>
      <dgm:spPr/>
    </dgm:pt>
    <dgm:pt modelId="{A1561445-2C81-4F73-A593-2DEFF89E6B17}" type="pres">
      <dgm:prSet presAssocID="{69270A32-A413-47B9-92B3-905FD65A04BA}" presName="child1" presStyleLbl="bgAcc1" presStyleIdx="0" presStyleCnt="4"/>
      <dgm:spPr/>
      <dgm:t>
        <a:bodyPr/>
        <a:lstStyle/>
        <a:p>
          <a:endParaRPr lang="es-CO"/>
        </a:p>
      </dgm:t>
    </dgm:pt>
    <dgm:pt modelId="{7FD121B3-265C-407B-8D41-EEAF1339BCA2}" type="pres">
      <dgm:prSet presAssocID="{69270A32-A413-47B9-92B3-905FD65A04B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472F10-8C6D-44E5-B487-F2BFF4203A1D}" type="pres">
      <dgm:prSet presAssocID="{69270A32-A413-47B9-92B3-905FD65A04BA}" presName="child2group" presStyleCnt="0"/>
      <dgm:spPr/>
    </dgm:pt>
    <dgm:pt modelId="{63B1182D-105B-4D9F-8478-B974D4681686}" type="pres">
      <dgm:prSet presAssocID="{69270A32-A413-47B9-92B3-905FD65A04BA}" presName="child2" presStyleLbl="bgAcc1" presStyleIdx="1" presStyleCnt="4"/>
      <dgm:spPr/>
      <dgm:t>
        <a:bodyPr/>
        <a:lstStyle/>
        <a:p>
          <a:endParaRPr lang="es-CO"/>
        </a:p>
      </dgm:t>
    </dgm:pt>
    <dgm:pt modelId="{7AB6366F-6E85-4BE1-8DA3-4D858B78434F}" type="pres">
      <dgm:prSet presAssocID="{69270A32-A413-47B9-92B3-905FD65A04B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42B966-4FA8-41F3-9F61-1F672295A033}" type="pres">
      <dgm:prSet presAssocID="{69270A32-A413-47B9-92B3-905FD65A04BA}" presName="child3group" presStyleCnt="0"/>
      <dgm:spPr/>
    </dgm:pt>
    <dgm:pt modelId="{CFDD7D69-E8C6-4F1F-AA2A-D9F016381268}" type="pres">
      <dgm:prSet presAssocID="{69270A32-A413-47B9-92B3-905FD65A04BA}" presName="child3" presStyleLbl="bgAcc1" presStyleIdx="2" presStyleCnt="4"/>
      <dgm:spPr/>
      <dgm:t>
        <a:bodyPr/>
        <a:lstStyle/>
        <a:p>
          <a:endParaRPr lang="es-CO"/>
        </a:p>
      </dgm:t>
    </dgm:pt>
    <dgm:pt modelId="{83D03544-5341-4C08-9EC3-04DF9EA7B108}" type="pres">
      <dgm:prSet presAssocID="{69270A32-A413-47B9-92B3-905FD65A04B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41DE9FB-3F6A-4B66-8289-3F953FC58EFC}" type="pres">
      <dgm:prSet presAssocID="{69270A32-A413-47B9-92B3-905FD65A04BA}" presName="child4group" presStyleCnt="0"/>
      <dgm:spPr/>
    </dgm:pt>
    <dgm:pt modelId="{A23BB9E7-C063-4DF4-B34B-BC758512F97F}" type="pres">
      <dgm:prSet presAssocID="{69270A32-A413-47B9-92B3-905FD65A04BA}" presName="child4" presStyleLbl="bgAcc1" presStyleIdx="3" presStyleCnt="4"/>
      <dgm:spPr/>
      <dgm:t>
        <a:bodyPr/>
        <a:lstStyle/>
        <a:p>
          <a:endParaRPr lang="es-CO"/>
        </a:p>
      </dgm:t>
    </dgm:pt>
    <dgm:pt modelId="{14021C07-F57C-4606-A585-88DE9497AD79}" type="pres">
      <dgm:prSet presAssocID="{69270A32-A413-47B9-92B3-905FD65A04B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90FE062-B9B5-4995-8D0A-E363CABE84A7}" type="pres">
      <dgm:prSet presAssocID="{69270A32-A413-47B9-92B3-905FD65A04BA}" presName="childPlaceholder" presStyleCnt="0"/>
      <dgm:spPr/>
    </dgm:pt>
    <dgm:pt modelId="{92F4BAB4-F99F-479A-979D-0F0AA0221ABB}" type="pres">
      <dgm:prSet presAssocID="{69270A32-A413-47B9-92B3-905FD65A04BA}" presName="circle" presStyleCnt="0"/>
      <dgm:spPr/>
    </dgm:pt>
    <dgm:pt modelId="{A3979EE6-FD8F-47BC-9B16-85EA77A61E7C}" type="pres">
      <dgm:prSet presAssocID="{69270A32-A413-47B9-92B3-905FD65A04B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4E3CDC-28E0-4658-A268-01583F2EDAE9}" type="pres">
      <dgm:prSet presAssocID="{69270A32-A413-47B9-92B3-905FD65A04B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F38B13-0CD9-48C9-ADA5-CB3011B11935}" type="pres">
      <dgm:prSet presAssocID="{69270A32-A413-47B9-92B3-905FD65A04B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2A0B7EA-6266-4108-8811-26F9BF91F352}" type="pres">
      <dgm:prSet presAssocID="{69270A32-A413-47B9-92B3-905FD65A04B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864B840-0F29-447A-BFE3-86596D2AE173}" type="pres">
      <dgm:prSet presAssocID="{69270A32-A413-47B9-92B3-905FD65A04BA}" presName="quadrantPlaceholder" presStyleCnt="0"/>
      <dgm:spPr/>
    </dgm:pt>
    <dgm:pt modelId="{97B324EA-B74E-47C8-9D49-179536E01D2D}" type="pres">
      <dgm:prSet presAssocID="{69270A32-A413-47B9-92B3-905FD65A04BA}" presName="center1" presStyleLbl="fgShp" presStyleIdx="0" presStyleCnt="2"/>
      <dgm:spPr/>
    </dgm:pt>
    <dgm:pt modelId="{5D340C30-AD03-4589-A027-6C14A1AF22D7}" type="pres">
      <dgm:prSet presAssocID="{69270A32-A413-47B9-92B3-905FD65A04BA}" presName="center2" presStyleLbl="fgShp" presStyleIdx="1" presStyleCnt="2"/>
      <dgm:spPr/>
    </dgm:pt>
  </dgm:ptLst>
  <dgm:cxnLst>
    <dgm:cxn modelId="{F3CACC69-0AEF-4265-93E6-5B79F14E80FC}" type="presOf" srcId="{6A57B32E-137C-45E7-8D07-F4A75683C4A3}" destId="{F2A0B7EA-6266-4108-8811-26F9BF91F352}" srcOrd="0" destOrd="0" presId="urn:microsoft.com/office/officeart/2005/8/layout/cycle4"/>
    <dgm:cxn modelId="{9BD88C1B-3C7F-4A92-AEC0-567CD4253108}" type="presOf" srcId="{BF2881C1-41CA-4E49-BA96-14459CFEFA30}" destId="{63B1182D-105B-4D9F-8478-B974D4681686}" srcOrd="0" destOrd="5" presId="urn:microsoft.com/office/officeart/2005/8/layout/cycle4"/>
    <dgm:cxn modelId="{CBF943A4-17E3-4570-8B43-7CE44F6116EA}" type="presOf" srcId="{88BD99BD-3CC1-4BC8-86E9-C1EB21419722}" destId="{CFDD7D69-E8C6-4F1F-AA2A-D9F016381268}" srcOrd="0" destOrd="1" presId="urn:microsoft.com/office/officeart/2005/8/layout/cycle4"/>
    <dgm:cxn modelId="{EE6A70D9-7FAF-4922-8206-44240D3CD3BF}" type="presOf" srcId="{4F90F394-589A-4238-A60C-6C17547F22C3}" destId="{CE4E3CDC-28E0-4658-A268-01583F2EDAE9}" srcOrd="0" destOrd="0" presId="urn:microsoft.com/office/officeart/2005/8/layout/cycle4"/>
    <dgm:cxn modelId="{50935B7A-CBE4-40F0-875A-E7EF0B922F0E}" type="presOf" srcId="{DADB868F-9EE1-4DA3-AB99-C1C98F84D46D}" destId="{A23BB9E7-C063-4DF4-B34B-BC758512F97F}" srcOrd="0" destOrd="0" presId="urn:microsoft.com/office/officeart/2005/8/layout/cycle4"/>
    <dgm:cxn modelId="{A25FD8BC-0E1E-4AC8-8532-4C8744D366C2}" srcId="{69270A32-A413-47B9-92B3-905FD65A04BA}" destId="{6A57B32E-137C-45E7-8D07-F4A75683C4A3}" srcOrd="3" destOrd="0" parTransId="{AA943493-BB21-41CB-91F5-77F68727754C}" sibTransId="{EB58AAB5-B6ED-45BA-9FD1-FBF3EAFC79EB}"/>
    <dgm:cxn modelId="{34C22010-95D6-4726-9A13-6FCE64A1DB43}" type="presOf" srcId="{76F4214A-EB19-4E17-AD50-8549D130A23B}" destId="{14021C07-F57C-4606-A585-88DE9497AD79}" srcOrd="1" destOrd="4" presId="urn:microsoft.com/office/officeart/2005/8/layout/cycle4"/>
    <dgm:cxn modelId="{EA234525-5449-48C9-BFA5-4602BCEEEA70}" type="presOf" srcId="{BF2881C1-41CA-4E49-BA96-14459CFEFA30}" destId="{7AB6366F-6E85-4BE1-8DA3-4D858B78434F}" srcOrd="1" destOrd="5" presId="urn:microsoft.com/office/officeart/2005/8/layout/cycle4"/>
    <dgm:cxn modelId="{E1DCFFCB-AA88-4AD4-A775-3508942F565A}" type="presOf" srcId="{2ACC4CD5-012E-4351-A956-DE53D190B06B}" destId="{7FD121B3-265C-407B-8D41-EEAF1339BCA2}" srcOrd="1" destOrd="1" presId="urn:microsoft.com/office/officeart/2005/8/layout/cycle4"/>
    <dgm:cxn modelId="{DF4F379C-68C2-4283-B2A1-F8E2A5EF210D}" srcId="{69270A32-A413-47B9-92B3-905FD65A04BA}" destId="{10B90834-9F15-4BA5-83BE-6F42526B7637}" srcOrd="2" destOrd="0" parTransId="{9D1224D5-3E95-4E96-9E48-0337A457A017}" sibTransId="{DB551F8B-6860-4F78-A829-F5BD5F22607A}"/>
    <dgm:cxn modelId="{645B066F-B038-4683-A42B-60799FB94F0D}" type="presOf" srcId="{469AF192-E939-435A-BB28-2FC75EC819C1}" destId="{7FD121B3-265C-407B-8D41-EEAF1339BCA2}" srcOrd="1" destOrd="3" presId="urn:microsoft.com/office/officeart/2005/8/layout/cycle4"/>
    <dgm:cxn modelId="{25A15A4E-4B12-4A16-BED1-5F0950A56F86}" srcId="{4F90F394-589A-4238-A60C-6C17547F22C3}" destId="{9BF36CCC-B599-40A5-BEFA-25341A875BF5}" srcOrd="0" destOrd="0" parTransId="{65827906-1367-4AA5-AA02-82D6AA2DEBCC}" sibTransId="{B208A462-6D18-4BF8-8DC2-B355667173F9}"/>
    <dgm:cxn modelId="{C0CD3EA0-DABD-427A-AF1E-6ED29040D80C}" srcId="{6A57B32E-137C-45E7-8D07-F4A75683C4A3}" destId="{698DDDDD-5B7F-4C25-82A2-9A9286D89BBC}" srcOrd="5" destOrd="0" parTransId="{62EA6CBD-97E2-4C83-B4E5-B55B51AACFAA}" sibTransId="{B74BA736-EEAF-4F0B-A6C8-B3BFA1C57AA4}"/>
    <dgm:cxn modelId="{BCE193A6-B3E0-46D2-BA8F-17676E5B31A3}" srcId="{4F90F394-589A-4238-A60C-6C17547F22C3}" destId="{16F5F2D3-CDAA-471A-BC49-79D7EB609FBF}" srcOrd="1" destOrd="0" parTransId="{398281C0-392A-4FD2-9ADE-3B4F3179B554}" sibTransId="{8F4B830B-348C-4112-B9E2-2192712377BE}"/>
    <dgm:cxn modelId="{D48B9429-A7CC-4AC3-9FCB-E6133D040011}" srcId="{6A57B32E-137C-45E7-8D07-F4A75683C4A3}" destId="{1236A778-3877-4068-BBBE-74CCF8911E61}" srcOrd="1" destOrd="0" parTransId="{860062DE-75F5-427F-85B8-645CF945F816}" sibTransId="{D69E029F-C5EE-44C8-97E9-00066DD231F6}"/>
    <dgm:cxn modelId="{75BD0529-026E-434D-BADA-133764E20B7C}" type="presOf" srcId="{5DEBBBD0-378F-4855-9B13-BE521E875206}" destId="{63B1182D-105B-4D9F-8478-B974D4681686}" srcOrd="0" destOrd="4" presId="urn:microsoft.com/office/officeart/2005/8/layout/cycle4"/>
    <dgm:cxn modelId="{A1E65620-94BD-4352-A700-9CA6646F6F9E}" type="presOf" srcId="{D68AE457-EB82-44D8-B9D7-546D64594323}" destId="{A1561445-2C81-4F73-A593-2DEFF89E6B17}" srcOrd="0" destOrd="0" presId="urn:microsoft.com/office/officeart/2005/8/layout/cycle4"/>
    <dgm:cxn modelId="{FB96A62C-B082-4FE9-AC94-5A29BDA64522}" type="presOf" srcId="{2ACC4CD5-012E-4351-A956-DE53D190B06B}" destId="{A1561445-2C81-4F73-A593-2DEFF89E6B17}" srcOrd="0" destOrd="1" presId="urn:microsoft.com/office/officeart/2005/8/layout/cycle4"/>
    <dgm:cxn modelId="{18CD94C6-6023-40F0-8447-B9674DAC8C63}" type="presOf" srcId="{CE0571A8-D3D2-4F1F-AFB3-F7F53EE18317}" destId="{63B1182D-105B-4D9F-8478-B974D4681686}" srcOrd="0" destOrd="2" presId="urn:microsoft.com/office/officeart/2005/8/layout/cycle4"/>
    <dgm:cxn modelId="{6EF0ADBD-E099-4CC4-AC39-5A66E6DB35EB}" type="presOf" srcId="{5DEBBBD0-378F-4855-9B13-BE521E875206}" destId="{7AB6366F-6E85-4BE1-8DA3-4D858B78434F}" srcOrd="1" destOrd="4" presId="urn:microsoft.com/office/officeart/2005/8/layout/cycle4"/>
    <dgm:cxn modelId="{8273E37B-50B2-42DB-B2AB-DB9ADCC4E8A9}" srcId="{4F90F394-589A-4238-A60C-6C17547F22C3}" destId="{5DEBBBD0-378F-4855-9B13-BE521E875206}" srcOrd="4" destOrd="0" parTransId="{C09890EB-AC4C-42B9-B3CE-9E290EA1291C}" sibTransId="{5B463C56-9B6F-4386-867C-0991F1738532}"/>
    <dgm:cxn modelId="{D0A96788-69B9-439A-B648-6A9FEB9FA931}" srcId="{4F90F394-589A-4238-A60C-6C17547F22C3}" destId="{DB329EB2-F4FF-4543-A345-E71D7335D3E1}" srcOrd="3" destOrd="0" parTransId="{3814AF9F-D0AE-454A-8E25-1F8B4B645371}" sibTransId="{D4430921-3F75-4425-92C2-BFAB2148D123}"/>
    <dgm:cxn modelId="{451915BE-6B3B-41C5-AD84-710F41B435EB}" type="presOf" srcId="{32B5FC9A-0D7D-4A87-97F9-C19C8302C004}" destId="{A1561445-2C81-4F73-A593-2DEFF89E6B17}" srcOrd="0" destOrd="2" presId="urn:microsoft.com/office/officeart/2005/8/layout/cycle4"/>
    <dgm:cxn modelId="{6EA3D6DA-3826-4A75-A502-1D91E22E432C}" srcId="{6A57B32E-137C-45E7-8D07-F4A75683C4A3}" destId="{DADB868F-9EE1-4DA3-AB99-C1C98F84D46D}" srcOrd="0" destOrd="0" parTransId="{13348280-F50D-4644-B18D-D20C59F20965}" sibTransId="{47A3B295-BDA3-46C0-8497-136D29069CB0}"/>
    <dgm:cxn modelId="{20B3FAE7-B3C7-4855-BC97-0FA121553519}" srcId="{63BD4D30-B103-46FF-A868-654E8FE5C408}" destId="{2ACC4CD5-012E-4351-A956-DE53D190B06B}" srcOrd="1" destOrd="0" parTransId="{C9629E29-560A-474D-8F21-70514EAE5B87}" sibTransId="{D1D2702C-DD0F-4FDC-BC60-87EB0FECC1FE}"/>
    <dgm:cxn modelId="{169068FD-3F36-4EEF-A053-A5CBB7CABA72}" type="presOf" srcId="{CE0571A8-D3D2-4F1F-AFB3-F7F53EE18317}" destId="{7AB6366F-6E85-4BE1-8DA3-4D858B78434F}" srcOrd="1" destOrd="2" presId="urn:microsoft.com/office/officeart/2005/8/layout/cycle4"/>
    <dgm:cxn modelId="{F7B98968-EABD-463A-B790-73EBBD191FEF}" srcId="{4F90F394-589A-4238-A60C-6C17547F22C3}" destId="{CE0571A8-D3D2-4F1F-AFB3-F7F53EE18317}" srcOrd="2" destOrd="0" parTransId="{4D0968C7-4960-413A-A141-AA39F3158976}" sibTransId="{E1E33298-B77F-413F-87A9-5504CE93754F}"/>
    <dgm:cxn modelId="{CAAB47FC-1492-440E-8A96-E10A9E4A9A21}" type="presOf" srcId="{DB492E14-33BA-4598-B375-6C1D30CCCA84}" destId="{CFDD7D69-E8C6-4F1F-AA2A-D9F016381268}" srcOrd="0" destOrd="0" presId="urn:microsoft.com/office/officeart/2005/8/layout/cycle4"/>
    <dgm:cxn modelId="{B2F1890F-5965-4CBD-8427-E08C9B24B521}" type="presOf" srcId="{DADB868F-9EE1-4DA3-AB99-C1C98F84D46D}" destId="{14021C07-F57C-4606-A585-88DE9497AD79}" srcOrd="1" destOrd="0" presId="urn:microsoft.com/office/officeart/2005/8/layout/cycle4"/>
    <dgm:cxn modelId="{1E6CBFAB-9E1A-4DDB-9EEB-43F708E58401}" srcId="{6A57B32E-137C-45E7-8D07-F4A75683C4A3}" destId="{76F4214A-EB19-4E17-AD50-8549D130A23B}" srcOrd="4" destOrd="0" parTransId="{140937DA-1EAF-4AD5-9E5A-999679450522}" sibTransId="{966E1E53-CDFD-4AEF-B2AB-5D86C608E390}"/>
    <dgm:cxn modelId="{AAA43A61-F519-49A5-BB0A-8D4B1D1A6220}" type="presOf" srcId="{1236A778-3877-4068-BBBE-74CCF8911E61}" destId="{14021C07-F57C-4606-A585-88DE9497AD79}" srcOrd="1" destOrd="1" presId="urn:microsoft.com/office/officeart/2005/8/layout/cycle4"/>
    <dgm:cxn modelId="{725853DB-FB47-48DF-BBBC-6DBB54A23925}" type="presOf" srcId="{698DDDDD-5B7F-4C25-82A2-9A9286D89BBC}" destId="{14021C07-F57C-4606-A585-88DE9497AD79}" srcOrd="1" destOrd="5" presId="urn:microsoft.com/office/officeart/2005/8/layout/cycle4"/>
    <dgm:cxn modelId="{B3F2FB45-B040-4FD4-B967-EEF0FBCF863F}" type="presOf" srcId="{63BD4D30-B103-46FF-A868-654E8FE5C408}" destId="{A3979EE6-FD8F-47BC-9B16-85EA77A61E7C}" srcOrd="0" destOrd="0" presId="urn:microsoft.com/office/officeart/2005/8/layout/cycle4"/>
    <dgm:cxn modelId="{8D820AB2-383A-4463-BED5-EE68E132BF05}" srcId="{6A57B32E-137C-45E7-8D07-F4A75683C4A3}" destId="{095DE24E-14CF-4D22-97BC-674BC7230146}" srcOrd="3" destOrd="0" parTransId="{E6139124-E18E-45E4-B6D3-29F135E8BF5E}" sibTransId="{5FE37B2C-F824-4BDF-8076-1394C2474735}"/>
    <dgm:cxn modelId="{8C658226-0C0E-4E66-BFF5-C3F612DE5369}" type="presOf" srcId="{D68AE457-EB82-44D8-B9D7-546D64594323}" destId="{7FD121B3-265C-407B-8D41-EEAF1339BCA2}" srcOrd="1" destOrd="0" presId="urn:microsoft.com/office/officeart/2005/8/layout/cycle4"/>
    <dgm:cxn modelId="{C0FD0BEC-F73C-423D-B827-C332E034111B}" type="presOf" srcId="{095DE24E-14CF-4D22-97BC-674BC7230146}" destId="{14021C07-F57C-4606-A585-88DE9497AD79}" srcOrd="1" destOrd="3" presId="urn:microsoft.com/office/officeart/2005/8/layout/cycle4"/>
    <dgm:cxn modelId="{A2A71799-B788-4E0A-9B52-62EE7DC1F693}" srcId="{4F90F394-589A-4238-A60C-6C17547F22C3}" destId="{BF2881C1-41CA-4E49-BA96-14459CFEFA30}" srcOrd="5" destOrd="0" parTransId="{79A85EE9-0887-4B69-99BB-F1B258E99E33}" sibTransId="{2CE6ED00-01B8-4C58-AA7D-ABBB508CE945}"/>
    <dgm:cxn modelId="{005A9DA6-BBE6-45E2-A026-8D9A7A305EC5}" type="presOf" srcId="{76F4214A-EB19-4E17-AD50-8549D130A23B}" destId="{A23BB9E7-C063-4DF4-B34B-BC758512F97F}" srcOrd="0" destOrd="4" presId="urn:microsoft.com/office/officeart/2005/8/layout/cycle4"/>
    <dgm:cxn modelId="{17EC9AC7-B4BF-46CE-8CF4-3B666D7B7BF3}" srcId="{10B90834-9F15-4BA5-83BE-6F42526B7637}" destId="{88BD99BD-3CC1-4BC8-86E9-C1EB21419722}" srcOrd="1" destOrd="0" parTransId="{1C851553-4123-4FD3-8E4B-03A31B669D91}" sibTransId="{FD7A5DA2-8DD1-40E0-BF8D-00C8158B1819}"/>
    <dgm:cxn modelId="{C8327533-1D93-4CCD-A316-A7FF1D8EC1E5}" type="presOf" srcId="{9BF36CCC-B599-40A5-BEFA-25341A875BF5}" destId="{63B1182D-105B-4D9F-8478-B974D4681686}" srcOrd="0" destOrd="0" presId="urn:microsoft.com/office/officeart/2005/8/layout/cycle4"/>
    <dgm:cxn modelId="{D65130E0-F84D-4E5C-8567-AD91412D56B4}" type="presOf" srcId="{1236A778-3877-4068-BBBE-74CCF8911E61}" destId="{A23BB9E7-C063-4DF4-B34B-BC758512F97F}" srcOrd="0" destOrd="1" presId="urn:microsoft.com/office/officeart/2005/8/layout/cycle4"/>
    <dgm:cxn modelId="{53728433-45DF-43F9-ADE5-EA92D76E972F}" type="presOf" srcId="{DB329EB2-F4FF-4543-A345-E71D7335D3E1}" destId="{63B1182D-105B-4D9F-8478-B974D4681686}" srcOrd="0" destOrd="3" presId="urn:microsoft.com/office/officeart/2005/8/layout/cycle4"/>
    <dgm:cxn modelId="{CF912FA0-8DF4-4853-9E75-0DB08E2C976D}" type="presOf" srcId="{DB329EB2-F4FF-4543-A345-E71D7335D3E1}" destId="{7AB6366F-6E85-4BE1-8DA3-4D858B78434F}" srcOrd="1" destOrd="3" presId="urn:microsoft.com/office/officeart/2005/8/layout/cycle4"/>
    <dgm:cxn modelId="{B624BBEF-BF18-4C6E-8658-39DA5920D724}" srcId="{63BD4D30-B103-46FF-A868-654E8FE5C408}" destId="{32B5FC9A-0D7D-4A87-97F9-C19C8302C004}" srcOrd="2" destOrd="0" parTransId="{A3514B45-5A74-4FD7-BA42-8F612C2E7AEA}" sibTransId="{A7D1D010-03A9-4B62-9B04-A1F7874A45E0}"/>
    <dgm:cxn modelId="{883B20FC-A907-4732-89B0-6367FB9A15E9}" type="presOf" srcId="{8ED3DC87-396C-42CF-87BC-31A7C2BBF7E8}" destId="{14021C07-F57C-4606-A585-88DE9497AD79}" srcOrd="1" destOrd="2" presId="urn:microsoft.com/office/officeart/2005/8/layout/cycle4"/>
    <dgm:cxn modelId="{436FFE1D-EA76-48FE-AE2C-7A859F5E34B4}" srcId="{63BD4D30-B103-46FF-A868-654E8FE5C408}" destId="{469AF192-E939-435A-BB28-2FC75EC819C1}" srcOrd="3" destOrd="0" parTransId="{E251906E-D0A8-4584-8FA5-E564893A4A08}" sibTransId="{FEF24419-19CF-474B-9C83-498948E43A9D}"/>
    <dgm:cxn modelId="{08D2C18C-44D5-4B10-9520-966C2F6C89B9}" type="presOf" srcId="{88BD99BD-3CC1-4BC8-86E9-C1EB21419722}" destId="{83D03544-5341-4C08-9EC3-04DF9EA7B108}" srcOrd="1" destOrd="1" presId="urn:microsoft.com/office/officeart/2005/8/layout/cycle4"/>
    <dgm:cxn modelId="{0441B215-034D-40AE-90F1-CBD1B6679D2E}" type="presOf" srcId="{698DDDDD-5B7F-4C25-82A2-9A9286D89BBC}" destId="{A23BB9E7-C063-4DF4-B34B-BC758512F97F}" srcOrd="0" destOrd="5" presId="urn:microsoft.com/office/officeart/2005/8/layout/cycle4"/>
    <dgm:cxn modelId="{ABA478AD-2B73-4F61-BF4A-7B91D9FD46A1}" type="presOf" srcId="{16F5F2D3-CDAA-471A-BC49-79D7EB609FBF}" destId="{63B1182D-105B-4D9F-8478-B974D4681686}" srcOrd="0" destOrd="1" presId="urn:microsoft.com/office/officeart/2005/8/layout/cycle4"/>
    <dgm:cxn modelId="{17476B06-2E77-4BFF-82E3-64FF3CFA022B}" type="presOf" srcId="{DB492E14-33BA-4598-B375-6C1D30CCCA84}" destId="{83D03544-5341-4C08-9EC3-04DF9EA7B108}" srcOrd="1" destOrd="0" presId="urn:microsoft.com/office/officeart/2005/8/layout/cycle4"/>
    <dgm:cxn modelId="{034A87C9-2BBE-4AAD-B8D9-1BCFB8ACDE91}" type="presOf" srcId="{32B5FC9A-0D7D-4A87-97F9-C19C8302C004}" destId="{7FD121B3-265C-407B-8D41-EEAF1339BCA2}" srcOrd="1" destOrd="2" presId="urn:microsoft.com/office/officeart/2005/8/layout/cycle4"/>
    <dgm:cxn modelId="{FFDD30B2-D1F8-4AA6-BBAC-364C128550CF}" type="presOf" srcId="{10B90834-9F15-4BA5-83BE-6F42526B7637}" destId="{65F38B13-0CD9-48C9-ADA5-CB3011B11935}" srcOrd="0" destOrd="0" presId="urn:microsoft.com/office/officeart/2005/8/layout/cycle4"/>
    <dgm:cxn modelId="{F5A820DF-5361-4BE9-9F8E-09EA29D8BC14}" srcId="{63BD4D30-B103-46FF-A868-654E8FE5C408}" destId="{D68AE457-EB82-44D8-B9D7-546D64594323}" srcOrd="0" destOrd="0" parTransId="{AFC7BA43-0082-4C12-ADB3-E48FF31FBCBA}" sibTransId="{CCB9F725-01ED-4375-9BED-BFD0E2A26A3B}"/>
    <dgm:cxn modelId="{A00C3449-D33A-4427-9C13-9CB2D17FE475}" type="presOf" srcId="{469AF192-E939-435A-BB28-2FC75EC819C1}" destId="{A1561445-2C81-4F73-A593-2DEFF89E6B17}" srcOrd="0" destOrd="3" presId="urn:microsoft.com/office/officeart/2005/8/layout/cycle4"/>
    <dgm:cxn modelId="{5A833D2C-078B-46E9-93ED-CA1B635A6663}" type="presOf" srcId="{8ED3DC87-396C-42CF-87BC-31A7C2BBF7E8}" destId="{A23BB9E7-C063-4DF4-B34B-BC758512F97F}" srcOrd="0" destOrd="2" presId="urn:microsoft.com/office/officeart/2005/8/layout/cycle4"/>
    <dgm:cxn modelId="{E7C03AF0-8526-4A57-B20E-80E2848A3E30}" type="presOf" srcId="{16F5F2D3-CDAA-471A-BC49-79D7EB609FBF}" destId="{7AB6366F-6E85-4BE1-8DA3-4D858B78434F}" srcOrd="1" destOrd="1" presId="urn:microsoft.com/office/officeart/2005/8/layout/cycle4"/>
    <dgm:cxn modelId="{28CA70A6-D24F-4FC0-A029-906497A5AD93}" srcId="{10B90834-9F15-4BA5-83BE-6F42526B7637}" destId="{DB492E14-33BA-4598-B375-6C1D30CCCA84}" srcOrd="0" destOrd="0" parTransId="{A9BF70A2-9B3F-4310-89E8-FA097371CEA5}" sibTransId="{08CF37FA-8EA0-46F5-B0FB-3F42237B42FE}"/>
    <dgm:cxn modelId="{EC26433F-4195-4A29-9D7F-3541ECB5BFBB}" type="presOf" srcId="{69270A32-A413-47B9-92B3-905FD65A04BA}" destId="{1386F8D8-F7ED-4AE9-9E81-F87FBD54B4A5}" srcOrd="0" destOrd="0" presId="urn:microsoft.com/office/officeart/2005/8/layout/cycle4"/>
    <dgm:cxn modelId="{A6430888-9E49-402D-9DF4-91FE4CC35721}" srcId="{69270A32-A413-47B9-92B3-905FD65A04BA}" destId="{4F90F394-589A-4238-A60C-6C17547F22C3}" srcOrd="1" destOrd="0" parTransId="{E290B427-60EB-49C2-84A0-6C3C7AEDC733}" sibTransId="{030E8C8E-335B-4D5B-A440-109737910443}"/>
    <dgm:cxn modelId="{77E65E2C-4306-4E47-B32F-654EE22657F8}" srcId="{6A57B32E-137C-45E7-8D07-F4A75683C4A3}" destId="{8ED3DC87-396C-42CF-87BC-31A7C2BBF7E8}" srcOrd="2" destOrd="0" parTransId="{D71E249E-FE6E-46AC-8BD5-6BA8A156877A}" sibTransId="{C3A24A5C-E63C-48DD-9F6E-D92573B4E596}"/>
    <dgm:cxn modelId="{557ADF39-99CF-498D-9C61-E60E5072275F}" type="presOf" srcId="{095DE24E-14CF-4D22-97BC-674BC7230146}" destId="{A23BB9E7-C063-4DF4-B34B-BC758512F97F}" srcOrd="0" destOrd="3" presId="urn:microsoft.com/office/officeart/2005/8/layout/cycle4"/>
    <dgm:cxn modelId="{636BD352-FBDD-49E3-8118-01449FB166BF}" srcId="{69270A32-A413-47B9-92B3-905FD65A04BA}" destId="{63BD4D30-B103-46FF-A868-654E8FE5C408}" srcOrd="0" destOrd="0" parTransId="{AA70B83D-2860-4DF3-8AF0-BF6874697160}" sibTransId="{FC9731A5-37EA-46C9-850B-B6F0607692E4}"/>
    <dgm:cxn modelId="{44C40DCD-A94C-4C30-BA42-5AC4AD046278}" type="presOf" srcId="{9BF36CCC-B599-40A5-BEFA-25341A875BF5}" destId="{7AB6366F-6E85-4BE1-8DA3-4D858B78434F}" srcOrd="1" destOrd="0" presId="urn:microsoft.com/office/officeart/2005/8/layout/cycle4"/>
    <dgm:cxn modelId="{DC4FFF34-17A1-4643-87E5-C445B96F0561}" type="presParOf" srcId="{1386F8D8-F7ED-4AE9-9E81-F87FBD54B4A5}" destId="{C6B034C4-4638-4E03-985A-7755081D486A}" srcOrd="0" destOrd="0" presId="urn:microsoft.com/office/officeart/2005/8/layout/cycle4"/>
    <dgm:cxn modelId="{436B578D-C15E-4748-8DE3-6297F15EFEC1}" type="presParOf" srcId="{C6B034C4-4638-4E03-985A-7755081D486A}" destId="{1EC13CF8-7DE2-466F-937C-6B1F1E8CBEDA}" srcOrd="0" destOrd="0" presId="urn:microsoft.com/office/officeart/2005/8/layout/cycle4"/>
    <dgm:cxn modelId="{65561815-3792-451E-90C3-BC912274FAA2}" type="presParOf" srcId="{1EC13CF8-7DE2-466F-937C-6B1F1E8CBEDA}" destId="{A1561445-2C81-4F73-A593-2DEFF89E6B17}" srcOrd="0" destOrd="0" presId="urn:microsoft.com/office/officeart/2005/8/layout/cycle4"/>
    <dgm:cxn modelId="{26D224E3-9430-402A-B142-F005F0351861}" type="presParOf" srcId="{1EC13CF8-7DE2-466F-937C-6B1F1E8CBEDA}" destId="{7FD121B3-265C-407B-8D41-EEAF1339BCA2}" srcOrd="1" destOrd="0" presId="urn:microsoft.com/office/officeart/2005/8/layout/cycle4"/>
    <dgm:cxn modelId="{0F276AAE-D77C-45F9-93E5-2114B4BF91AA}" type="presParOf" srcId="{C6B034C4-4638-4E03-985A-7755081D486A}" destId="{93472F10-8C6D-44E5-B487-F2BFF4203A1D}" srcOrd="1" destOrd="0" presId="urn:microsoft.com/office/officeart/2005/8/layout/cycle4"/>
    <dgm:cxn modelId="{29EF4BCF-46A2-42FB-8E6C-55D264BEAFB6}" type="presParOf" srcId="{93472F10-8C6D-44E5-B487-F2BFF4203A1D}" destId="{63B1182D-105B-4D9F-8478-B974D4681686}" srcOrd="0" destOrd="0" presId="urn:microsoft.com/office/officeart/2005/8/layout/cycle4"/>
    <dgm:cxn modelId="{9C1BAA16-3C19-4B5A-B01C-84969C0BD2F7}" type="presParOf" srcId="{93472F10-8C6D-44E5-B487-F2BFF4203A1D}" destId="{7AB6366F-6E85-4BE1-8DA3-4D858B78434F}" srcOrd="1" destOrd="0" presId="urn:microsoft.com/office/officeart/2005/8/layout/cycle4"/>
    <dgm:cxn modelId="{B5CDC04C-A7B8-4167-98FD-553D7BAD961A}" type="presParOf" srcId="{C6B034C4-4638-4E03-985A-7755081D486A}" destId="{9542B966-4FA8-41F3-9F61-1F672295A033}" srcOrd="2" destOrd="0" presId="urn:microsoft.com/office/officeart/2005/8/layout/cycle4"/>
    <dgm:cxn modelId="{9F994C7A-0A58-4505-809E-83706A159985}" type="presParOf" srcId="{9542B966-4FA8-41F3-9F61-1F672295A033}" destId="{CFDD7D69-E8C6-4F1F-AA2A-D9F016381268}" srcOrd="0" destOrd="0" presId="urn:microsoft.com/office/officeart/2005/8/layout/cycle4"/>
    <dgm:cxn modelId="{2D8B4716-F386-458C-9B55-62520E6B003C}" type="presParOf" srcId="{9542B966-4FA8-41F3-9F61-1F672295A033}" destId="{83D03544-5341-4C08-9EC3-04DF9EA7B108}" srcOrd="1" destOrd="0" presId="urn:microsoft.com/office/officeart/2005/8/layout/cycle4"/>
    <dgm:cxn modelId="{7DD2A5D6-0D56-41A2-A2FE-27112D9A9F44}" type="presParOf" srcId="{C6B034C4-4638-4E03-985A-7755081D486A}" destId="{441DE9FB-3F6A-4B66-8289-3F953FC58EFC}" srcOrd="3" destOrd="0" presId="urn:microsoft.com/office/officeart/2005/8/layout/cycle4"/>
    <dgm:cxn modelId="{1D789126-EC81-4425-9A07-647A596E65F4}" type="presParOf" srcId="{441DE9FB-3F6A-4B66-8289-3F953FC58EFC}" destId="{A23BB9E7-C063-4DF4-B34B-BC758512F97F}" srcOrd="0" destOrd="0" presId="urn:microsoft.com/office/officeart/2005/8/layout/cycle4"/>
    <dgm:cxn modelId="{775E03B0-63ED-4053-A349-2CFD1DCC30C6}" type="presParOf" srcId="{441DE9FB-3F6A-4B66-8289-3F953FC58EFC}" destId="{14021C07-F57C-4606-A585-88DE9497AD79}" srcOrd="1" destOrd="0" presId="urn:microsoft.com/office/officeart/2005/8/layout/cycle4"/>
    <dgm:cxn modelId="{775A9BF3-D303-4BFB-9CDF-C7393F82AB7D}" type="presParOf" srcId="{C6B034C4-4638-4E03-985A-7755081D486A}" destId="{590FE062-B9B5-4995-8D0A-E363CABE84A7}" srcOrd="4" destOrd="0" presId="urn:microsoft.com/office/officeart/2005/8/layout/cycle4"/>
    <dgm:cxn modelId="{9E0D5EEB-C352-41F5-A868-B638C99D4064}" type="presParOf" srcId="{1386F8D8-F7ED-4AE9-9E81-F87FBD54B4A5}" destId="{92F4BAB4-F99F-479A-979D-0F0AA0221ABB}" srcOrd="1" destOrd="0" presId="urn:microsoft.com/office/officeart/2005/8/layout/cycle4"/>
    <dgm:cxn modelId="{0AC5B309-4EA1-408C-9A45-E2C74E89056C}" type="presParOf" srcId="{92F4BAB4-F99F-479A-979D-0F0AA0221ABB}" destId="{A3979EE6-FD8F-47BC-9B16-85EA77A61E7C}" srcOrd="0" destOrd="0" presId="urn:microsoft.com/office/officeart/2005/8/layout/cycle4"/>
    <dgm:cxn modelId="{7F1D4877-ED93-4119-A869-C5F5C1EC4976}" type="presParOf" srcId="{92F4BAB4-F99F-479A-979D-0F0AA0221ABB}" destId="{CE4E3CDC-28E0-4658-A268-01583F2EDAE9}" srcOrd="1" destOrd="0" presId="urn:microsoft.com/office/officeart/2005/8/layout/cycle4"/>
    <dgm:cxn modelId="{B9833056-1D91-4A37-8213-D3807AF7DA19}" type="presParOf" srcId="{92F4BAB4-F99F-479A-979D-0F0AA0221ABB}" destId="{65F38B13-0CD9-48C9-ADA5-CB3011B11935}" srcOrd="2" destOrd="0" presId="urn:microsoft.com/office/officeart/2005/8/layout/cycle4"/>
    <dgm:cxn modelId="{BF5D3E09-7132-46C5-9A1A-CD4306766C04}" type="presParOf" srcId="{92F4BAB4-F99F-479A-979D-0F0AA0221ABB}" destId="{F2A0B7EA-6266-4108-8811-26F9BF91F352}" srcOrd="3" destOrd="0" presId="urn:microsoft.com/office/officeart/2005/8/layout/cycle4"/>
    <dgm:cxn modelId="{E09A9807-DA33-4AD1-8F36-FB458F064D8F}" type="presParOf" srcId="{92F4BAB4-F99F-479A-979D-0F0AA0221ABB}" destId="{B864B840-0F29-447A-BFE3-86596D2AE173}" srcOrd="4" destOrd="0" presId="urn:microsoft.com/office/officeart/2005/8/layout/cycle4"/>
    <dgm:cxn modelId="{7E0A0937-20DC-4060-98FA-6BFEE222ADD6}" type="presParOf" srcId="{1386F8D8-F7ED-4AE9-9E81-F87FBD54B4A5}" destId="{97B324EA-B74E-47C8-9D49-179536E01D2D}" srcOrd="2" destOrd="0" presId="urn:microsoft.com/office/officeart/2005/8/layout/cycle4"/>
    <dgm:cxn modelId="{18F8A2BC-DF61-4667-A302-9BFDA9477CDC}" type="presParOf" srcId="{1386F8D8-F7ED-4AE9-9E81-F87FBD54B4A5}" destId="{5D340C30-AD03-4589-A027-6C14A1AF22D7}" srcOrd="3" destOrd="0" presId="urn:microsoft.com/office/officeart/2005/8/layout/cycle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F49AD-7C60-4B69-A117-7AD528DB485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FAB4DC5-4038-4321-9CA7-4003D3365712}">
      <dgm:prSet phldrT="[Texto]"/>
      <dgm:spPr/>
      <dgm:t>
        <a:bodyPr/>
        <a:lstStyle/>
        <a:p>
          <a:r>
            <a:rPr lang="es-CO" dirty="0" smtClean="0"/>
            <a:t>Sedes </a:t>
          </a:r>
        </a:p>
        <a:p>
          <a:r>
            <a:rPr lang="es-CO" dirty="0" smtClean="0"/>
            <a:t>José Holguín Garcés</a:t>
          </a:r>
        </a:p>
        <a:p>
          <a:r>
            <a:rPr lang="es-CO" dirty="0" smtClean="0"/>
            <a:t>República de Cuba</a:t>
          </a:r>
        </a:p>
        <a:p>
          <a:r>
            <a:rPr lang="es-CO" dirty="0" smtClean="0"/>
            <a:t>Cristóbal Colón </a:t>
          </a:r>
          <a:endParaRPr lang="es-CO" dirty="0"/>
        </a:p>
      </dgm:t>
    </dgm:pt>
    <dgm:pt modelId="{11DC468C-5406-4513-91CF-40AE9AADC358}" type="parTrans" cxnId="{E159A33C-A416-4F67-A1D6-1CB419B5B9EF}">
      <dgm:prSet/>
      <dgm:spPr/>
      <dgm:t>
        <a:bodyPr/>
        <a:lstStyle/>
        <a:p>
          <a:endParaRPr lang="es-CO"/>
        </a:p>
      </dgm:t>
    </dgm:pt>
    <dgm:pt modelId="{1D3ECFEB-AF1A-4F7A-AD6F-415A715E8EC4}" type="sibTrans" cxnId="{E159A33C-A416-4F67-A1D6-1CB419B5B9EF}">
      <dgm:prSet/>
      <dgm:spPr/>
      <dgm:t>
        <a:bodyPr/>
        <a:lstStyle/>
        <a:p>
          <a:endParaRPr lang="es-CO"/>
        </a:p>
      </dgm:t>
    </dgm:pt>
    <dgm:pt modelId="{4EA81E59-4D4A-4C4F-8987-131B04DDABD1}">
      <dgm:prSet phldrT="[Texto]"/>
      <dgm:spPr/>
      <dgm:t>
        <a:bodyPr/>
        <a:lstStyle/>
        <a:p>
          <a:r>
            <a:rPr lang="es-CO" dirty="0" smtClean="0"/>
            <a:t>Aulas nuevas</a:t>
          </a:r>
        </a:p>
        <a:p>
          <a:r>
            <a:rPr lang="es-CO" dirty="0" smtClean="0"/>
            <a:t>Adecuación mesón restaurante escolar </a:t>
          </a:r>
          <a:endParaRPr lang="es-CO" dirty="0"/>
        </a:p>
      </dgm:t>
    </dgm:pt>
    <dgm:pt modelId="{A542EFC2-0351-4A23-B100-C0BD5ABDB17F}" type="parTrans" cxnId="{D5140C13-00E3-49F4-BA4D-6D1F2DB5B2E0}">
      <dgm:prSet/>
      <dgm:spPr/>
      <dgm:t>
        <a:bodyPr/>
        <a:lstStyle/>
        <a:p>
          <a:endParaRPr lang="es-CO"/>
        </a:p>
      </dgm:t>
    </dgm:pt>
    <dgm:pt modelId="{D6D7A409-38B9-4849-B8C9-B1D9D8BBE2E4}" type="sibTrans" cxnId="{D5140C13-00E3-49F4-BA4D-6D1F2DB5B2E0}">
      <dgm:prSet/>
      <dgm:spPr/>
      <dgm:t>
        <a:bodyPr/>
        <a:lstStyle/>
        <a:p>
          <a:endParaRPr lang="es-CO"/>
        </a:p>
      </dgm:t>
    </dgm:pt>
    <dgm:pt modelId="{80EF9A89-EB3A-4D2F-AEFF-C8446AB1D7FA}">
      <dgm:prSet phldrT="[Texto]"/>
      <dgm:spPr/>
      <dgm:t>
        <a:bodyPr/>
        <a:lstStyle/>
        <a:p>
          <a:r>
            <a:rPr lang="es-CO" dirty="0" smtClean="0"/>
            <a:t>Laboratorio de Ciencias integradas </a:t>
          </a:r>
          <a:endParaRPr lang="es-CO" dirty="0"/>
        </a:p>
      </dgm:t>
    </dgm:pt>
    <dgm:pt modelId="{2BDC528B-EAE2-4C8D-990D-DB59A197A30D}" type="parTrans" cxnId="{B3AB1D7F-D345-464C-8E9E-61CDADEF6A00}">
      <dgm:prSet/>
      <dgm:spPr/>
      <dgm:t>
        <a:bodyPr/>
        <a:lstStyle/>
        <a:p>
          <a:endParaRPr lang="es-CO"/>
        </a:p>
      </dgm:t>
    </dgm:pt>
    <dgm:pt modelId="{3CF59706-D268-4DB6-8D20-2975DCFFB61E}" type="sibTrans" cxnId="{B3AB1D7F-D345-464C-8E9E-61CDADEF6A00}">
      <dgm:prSet/>
      <dgm:spPr/>
      <dgm:t>
        <a:bodyPr/>
        <a:lstStyle/>
        <a:p>
          <a:endParaRPr lang="es-CO"/>
        </a:p>
      </dgm:t>
    </dgm:pt>
    <dgm:pt modelId="{20AC7B9A-A3A5-4EA7-8729-AEE562264C27}">
      <dgm:prSet phldrT="[Texto]"/>
      <dgm:spPr/>
      <dgm:t>
        <a:bodyPr/>
        <a:lstStyle/>
        <a:p>
          <a:r>
            <a:rPr lang="es-CO" dirty="0" smtClean="0"/>
            <a:t>Muro de contención sede Cristóbal Colón . Cerramiento parcial </a:t>
          </a:r>
          <a:endParaRPr lang="es-CO" dirty="0"/>
        </a:p>
      </dgm:t>
    </dgm:pt>
    <dgm:pt modelId="{D862BFD0-69AD-4C31-82E1-BB479E3921CE}" type="parTrans" cxnId="{4BEA731D-3CF2-4B90-B9C1-A3466C1773F4}">
      <dgm:prSet/>
      <dgm:spPr/>
      <dgm:t>
        <a:bodyPr/>
        <a:lstStyle/>
        <a:p>
          <a:endParaRPr lang="es-CO"/>
        </a:p>
      </dgm:t>
    </dgm:pt>
    <dgm:pt modelId="{4DBC3348-F139-4DF5-9F6A-3E95A3DC2643}" type="sibTrans" cxnId="{4BEA731D-3CF2-4B90-B9C1-A3466C1773F4}">
      <dgm:prSet/>
      <dgm:spPr/>
      <dgm:t>
        <a:bodyPr/>
        <a:lstStyle/>
        <a:p>
          <a:endParaRPr lang="es-CO"/>
        </a:p>
      </dgm:t>
    </dgm:pt>
    <dgm:pt modelId="{4525F642-93A3-4883-ABAB-E33F000FFF12}">
      <dgm:prSet/>
      <dgm:spPr>
        <a:solidFill>
          <a:srgbClr val="FF0000"/>
        </a:solidFill>
      </dgm:spPr>
      <dgm:t>
        <a:bodyPr/>
        <a:lstStyle/>
        <a:p>
          <a:r>
            <a:rPr lang="es-CO" dirty="0" smtClean="0"/>
            <a:t>Reparación de pisos y techos de las 3 sedes. Batería sanitaria de preescolar.</a:t>
          </a:r>
        </a:p>
        <a:p>
          <a:r>
            <a:rPr lang="es-CO" dirty="0" smtClean="0"/>
            <a:t>Andenes, pasamanos.</a:t>
          </a:r>
        </a:p>
        <a:p>
          <a:r>
            <a:rPr lang="es-CO" dirty="0" smtClean="0"/>
            <a:t>Terminación de las obras nuevas. Ampliación del restaurante escolar. </a:t>
          </a:r>
        </a:p>
        <a:p>
          <a:r>
            <a:rPr lang="es-CO" dirty="0" smtClean="0"/>
            <a:t>Cerramiento.</a:t>
          </a:r>
        </a:p>
        <a:p>
          <a:r>
            <a:rPr lang="es-CO" dirty="0" smtClean="0"/>
            <a:t>Canales y </a:t>
          </a:r>
          <a:r>
            <a:rPr lang="es-CO" dirty="0" err="1" smtClean="0"/>
            <a:t>desagues</a:t>
          </a:r>
          <a:r>
            <a:rPr lang="es-CO" dirty="0" smtClean="0"/>
            <a:t> para aguas lluvias</a:t>
          </a:r>
          <a:endParaRPr lang="es-CO" dirty="0"/>
        </a:p>
      </dgm:t>
    </dgm:pt>
    <dgm:pt modelId="{CECF0F1F-A817-4E68-8B45-30BDBC40CABF}" type="parTrans" cxnId="{3665ED25-5EDB-45CC-8114-4746B6B84360}">
      <dgm:prSet/>
      <dgm:spPr/>
      <dgm:t>
        <a:bodyPr/>
        <a:lstStyle/>
        <a:p>
          <a:endParaRPr lang="es-CO"/>
        </a:p>
      </dgm:t>
    </dgm:pt>
    <dgm:pt modelId="{FB69F54E-C955-4008-896A-F97F2C59B54E}" type="sibTrans" cxnId="{3665ED25-5EDB-45CC-8114-4746B6B84360}">
      <dgm:prSet/>
      <dgm:spPr/>
      <dgm:t>
        <a:bodyPr/>
        <a:lstStyle/>
        <a:p>
          <a:endParaRPr lang="es-CO"/>
        </a:p>
      </dgm:t>
    </dgm:pt>
    <dgm:pt modelId="{265B6F02-5CEE-4720-B53A-4ECDF57B1665}">
      <dgm:prSet/>
      <dgm:spPr/>
      <dgm:t>
        <a:bodyPr/>
        <a:lstStyle/>
        <a:p>
          <a:endParaRPr lang="es-CO"/>
        </a:p>
      </dgm:t>
    </dgm:pt>
    <dgm:pt modelId="{52E10BA5-B39D-4064-83CB-C30D2961ABBE}" type="parTrans" cxnId="{DA8F08FF-C691-4BDC-8560-A48A24A7927C}">
      <dgm:prSet/>
      <dgm:spPr/>
      <dgm:t>
        <a:bodyPr/>
        <a:lstStyle/>
        <a:p>
          <a:endParaRPr lang="es-CO"/>
        </a:p>
      </dgm:t>
    </dgm:pt>
    <dgm:pt modelId="{E1493529-6103-47B0-A9EF-D8BA2D61BA1D}" type="sibTrans" cxnId="{DA8F08FF-C691-4BDC-8560-A48A24A7927C}">
      <dgm:prSet/>
      <dgm:spPr/>
      <dgm:t>
        <a:bodyPr/>
        <a:lstStyle/>
        <a:p>
          <a:endParaRPr lang="es-CO"/>
        </a:p>
      </dgm:t>
    </dgm:pt>
    <dgm:pt modelId="{877904A7-977E-4CED-A71E-3AEEF2888554}">
      <dgm:prSet/>
      <dgm:spPr/>
      <dgm:t>
        <a:bodyPr/>
        <a:lstStyle/>
        <a:p>
          <a:endParaRPr lang="es-CO"/>
        </a:p>
      </dgm:t>
    </dgm:pt>
    <dgm:pt modelId="{2C743370-AE0E-405A-BEC2-AA8B01F6A520}" type="parTrans" cxnId="{5B746FCC-0E52-403C-AD28-810269CFCEBA}">
      <dgm:prSet/>
      <dgm:spPr/>
      <dgm:t>
        <a:bodyPr/>
        <a:lstStyle/>
        <a:p>
          <a:endParaRPr lang="es-CO"/>
        </a:p>
      </dgm:t>
    </dgm:pt>
    <dgm:pt modelId="{2049833A-4454-444D-9E74-979674B7D789}" type="sibTrans" cxnId="{5B746FCC-0E52-403C-AD28-810269CFCEBA}">
      <dgm:prSet/>
      <dgm:spPr/>
      <dgm:t>
        <a:bodyPr/>
        <a:lstStyle/>
        <a:p>
          <a:endParaRPr lang="es-CO"/>
        </a:p>
      </dgm:t>
    </dgm:pt>
    <dgm:pt modelId="{F895B93D-F6C4-41D2-B190-AAF9E75B5A1D}">
      <dgm:prSet/>
      <dgm:spPr/>
      <dgm:t>
        <a:bodyPr/>
        <a:lstStyle/>
        <a:p>
          <a:endParaRPr lang="es-CO"/>
        </a:p>
      </dgm:t>
    </dgm:pt>
    <dgm:pt modelId="{BA7AE6AB-7E77-44D4-8D4F-E47EE714F830}" type="parTrans" cxnId="{F64DB75D-4AE8-4204-93CE-E01B9B53AB26}">
      <dgm:prSet/>
      <dgm:spPr/>
      <dgm:t>
        <a:bodyPr/>
        <a:lstStyle/>
        <a:p>
          <a:endParaRPr lang="es-CO"/>
        </a:p>
      </dgm:t>
    </dgm:pt>
    <dgm:pt modelId="{9B72BE31-5A70-4447-AFB9-A8660CCFB123}" type="sibTrans" cxnId="{F64DB75D-4AE8-4204-93CE-E01B9B53AB26}">
      <dgm:prSet/>
      <dgm:spPr/>
      <dgm:t>
        <a:bodyPr/>
        <a:lstStyle/>
        <a:p>
          <a:endParaRPr lang="es-CO"/>
        </a:p>
      </dgm:t>
    </dgm:pt>
    <dgm:pt modelId="{CB84A848-41C6-4F08-8563-0104DF565E90}">
      <dgm:prSet/>
      <dgm:spPr/>
      <dgm:t>
        <a:bodyPr/>
        <a:lstStyle/>
        <a:p>
          <a:endParaRPr lang="es-CO"/>
        </a:p>
      </dgm:t>
    </dgm:pt>
    <dgm:pt modelId="{004C7166-BED4-4E2B-B4DE-65C1521B7BE9}" type="parTrans" cxnId="{F46AB50C-4258-4E6B-80D8-373280AC0984}">
      <dgm:prSet/>
      <dgm:spPr/>
      <dgm:t>
        <a:bodyPr/>
        <a:lstStyle/>
        <a:p>
          <a:endParaRPr lang="es-CO"/>
        </a:p>
      </dgm:t>
    </dgm:pt>
    <dgm:pt modelId="{00F97216-ACDA-4114-A7D0-6BB71DC3CB98}" type="sibTrans" cxnId="{F46AB50C-4258-4E6B-80D8-373280AC0984}">
      <dgm:prSet/>
      <dgm:spPr/>
      <dgm:t>
        <a:bodyPr/>
        <a:lstStyle/>
        <a:p>
          <a:endParaRPr lang="es-CO"/>
        </a:p>
      </dgm:t>
    </dgm:pt>
    <dgm:pt modelId="{8405717D-9FD7-46A5-9CBD-0C602355AFB2}">
      <dgm:prSet/>
      <dgm:spPr/>
      <dgm:t>
        <a:bodyPr/>
        <a:lstStyle/>
        <a:p>
          <a:endParaRPr lang="es-CO"/>
        </a:p>
      </dgm:t>
    </dgm:pt>
    <dgm:pt modelId="{9A250DF1-86EC-40FA-AF11-D29A97B8CC0B}" type="parTrans" cxnId="{908B695E-F142-4006-A180-A37FE6F95492}">
      <dgm:prSet/>
      <dgm:spPr/>
      <dgm:t>
        <a:bodyPr/>
        <a:lstStyle/>
        <a:p>
          <a:endParaRPr lang="es-CO"/>
        </a:p>
      </dgm:t>
    </dgm:pt>
    <dgm:pt modelId="{4E226F8D-30ED-4E68-8800-2232550F334C}" type="sibTrans" cxnId="{908B695E-F142-4006-A180-A37FE6F95492}">
      <dgm:prSet/>
      <dgm:spPr/>
      <dgm:t>
        <a:bodyPr/>
        <a:lstStyle/>
        <a:p>
          <a:endParaRPr lang="es-CO"/>
        </a:p>
      </dgm:t>
    </dgm:pt>
    <dgm:pt modelId="{21300D13-9FB8-492C-9F48-BCDD7D258319}">
      <dgm:prSet/>
      <dgm:spPr/>
      <dgm:t>
        <a:bodyPr/>
        <a:lstStyle/>
        <a:p>
          <a:endParaRPr lang="es-CO"/>
        </a:p>
      </dgm:t>
    </dgm:pt>
    <dgm:pt modelId="{A7419A99-F069-4678-AC3D-7A907E7FA908}" type="parTrans" cxnId="{41A387DC-1B54-4C27-811C-8BD6613BD519}">
      <dgm:prSet/>
      <dgm:spPr/>
      <dgm:t>
        <a:bodyPr/>
        <a:lstStyle/>
        <a:p>
          <a:endParaRPr lang="es-CO"/>
        </a:p>
      </dgm:t>
    </dgm:pt>
    <dgm:pt modelId="{F8C4B10F-B314-489D-B083-BF56CE275D2D}" type="sibTrans" cxnId="{41A387DC-1B54-4C27-811C-8BD6613BD519}">
      <dgm:prSet/>
      <dgm:spPr/>
      <dgm:t>
        <a:bodyPr/>
        <a:lstStyle/>
        <a:p>
          <a:endParaRPr lang="es-CO"/>
        </a:p>
      </dgm:t>
    </dgm:pt>
    <dgm:pt modelId="{903A3F61-0944-4751-B39D-90FA35262E23}" type="pres">
      <dgm:prSet presAssocID="{4F0F49AD-7C60-4B69-A117-7AD528DB48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3614F24-215F-4B29-9240-0CB747F9D7ED}" type="pres">
      <dgm:prSet presAssocID="{9FAB4DC5-4038-4321-9CA7-4003D3365712}" presName="centerShape" presStyleLbl="node0" presStyleIdx="0" presStyleCnt="1"/>
      <dgm:spPr/>
      <dgm:t>
        <a:bodyPr/>
        <a:lstStyle/>
        <a:p>
          <a:endParaRPr lang="es-CO"/>
        </a:p>
      </dgm:t>
    </dgm:pt>
    <dgm:pt modelId="{D2BA359C-2747-4877-8821-B39B993AB503}" type="pres">
      <dgm:prSet presAssocID="{A542EFC2-0351-4A23-B100-C0BD5ABDB17F}" presName="parTrans" presStyleLbl="bgSibTrans2D1" presStyleIdx="0" presStyleCnt="4"/>
      <dgm:spPr/>
      <dgm:t>
        <a:bodyPr/>
        <a:lstStyle/>
        <a:p>
          <a:endParaRPr lang="es-CO"/>
        </a:p>
      </dgm:t>
    </dgm:pt>
    <dgm:pt modelId="{098E5F0B-BD6A-48F7-B88B-01A2EF57ED24}" type="pres">
      <dgm:prSet presAssocID="{4EA81E59-4D4A-4C4F-8987-131B04DDABD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C7F5AB8-689C-4865-8738-4B9BE2719AB7}" type="pres">
      <dgm:prSet presAssocID="{2BDC528B-EAE2-4C8D-990D-DB59A197A30D}" presName="parTrans" presStyleLbl="bgSibTrans2D1" presStyleIdx="1" presStyleCnt="4"/>
      <dgm:spPr/>
      <dgm:t>
        <a:bodyPr/>
        <a:lstStyle/>
        <a:p>
          <a:endParaRPr lang="es-CO"/>
        </a:p>
      </dgm:t>
    </dgm:pt>
    <dgm:pt modelId="{C999B152-81E7-4BAA-96A4-E348A5DA4821}" type="pres">
      <dgm:prSet presAssocID="{80EF9A89-EB3A-4D2F-AEFF-C8446AB1D7F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9163CF0-5419-4E4C-A7DC-906E67EE8E9F}" type="pres">
      <dgm:prSet presAssocID="{D862BFD0-69AD-4C31-82E1-BB479E3921CE}" presName="parTrans" presStyleLbl="bgSibTrans2D1" presStyleIdx="2" presStyleCnt="4"/>
      <dgm:spPr/>
      <dgm:t>
        <a:bodyPr/>
        <a:lstStyle/>
        <a:p>
          <a:endParaRPr lang="es-CO"/>
        </a:p>
      </dgm:t>
    </dgm:pt>
    <dgm:pt modelId="{1716A184-652F-4294-A754-7238958F709A}" type="pres">
      <dgm:prSet presAssocID="{20AC7B9A-A3A5-4EA7-8729-AEE562264C2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672CDF-8BFD-4C45-9345-F8CB90E4A470}" type="pres">
      <dgm:prSet presAssocID="{CECF0F1F-A817-4E68-8B45-30BDBC40CABF}" presName="parTrans" presStyleLbl="bgSibTrans2D1" presStyleIdx="3" presStyleCnt="4"/>
      <dgm:spPr/>
      <dgm:t>
        <a:bodyPr/>
        <a:lstStyle/>
        <a:p>
          <a:endParaRPr lang="es-CO"/>
        </a:p>
      </dgm:t>
    </dgm:pt>
    <dgm:pt modelId="{71D48527-9099-4518-A656-BD861E500F54}" type="pres">
      <dgm:prSet presAssocID="{4525F642-93A3-4883-ABAB-E33F000FFF12}" presName="node" presStyleLbl="node1" presStyleIdx="3" presStyleCnt="4" custRadScaleRad="98661" custRadScaleInc="1460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A8F08FF-C691-4BDC-8560-A48A24A7927C}" srcId="{4F0F49AD-7C60-4B69-A117-7AD528DB485A}" destId="{265B6F02-5CEE-4720-B53A-4ECDF57B1665}" srcOrd="1" destOrd="0" parTransId="{52E10BA5-B39D-4064-83CB-C30D2961ABBE}" sibTransId="{E1493529-6103-47B0-A9EF-D8BA2D61BA1D}"/>
    <dgm:cxn modelId="{888BA3D4-B524-46D9-B1FC-6F079A3A7DD1}" type="presOf" srcId="{A542EFC2-0351-4A23-B100-C0BD5ABDB17F}" destId="{D2BA359C-2747-4877-8821-B39B993AB503}" srcOrd="0" destOrd="0" presId="urn:microsoft.com/office/officeart/2005/8/layout/radial4"/>
    <dgm:cxn modelId="{224B6A7B-213B-4A74-BFA8-58994AD01567}" type="presOf" srcId="{4EA81E59-4D4A-4C4F-8987-131B04DDABD1}" destId="{098E5F0B-BD6A-48F7-B88B-01A2EF57ED24}" srcOrd="0" destOrd="0" presId="urn:microsoft.com/office/officeart/2005/8/layout/radial4"/>
    <dgm:cxn modelId="{79496AF5-35DA-44A5-83B7-EF3FE9E94086}" type="presOf" srcId="{4F0F49AD-7C60-4B69-A117-7AD528DB485A}" destId="{903A3F61-0944-4751-B39D-90FA35262E23}" srcOrd="0" destOrd="0" presId="urn:microsoft.com/office/officeart/2005/8/layout/radial4"/>
    <dgm:cxn modelId="{E159A33C-A416-4F67-A1D6-1CB419B5B9EF}" srcId="{4F0F49AD-7C60-4B69-A117-7AD528DB485A}" destId="{9FAB4DC5-4038-4321-9CA7-4003D3365712}" srcOrd="0" destOrd="0" parTransId="{11DC468C-5406-4513-91CF-40AE9AADC358}" sibTransId="{1D3ECFEB-AF1A-4F7A-AD6F-415A715E8EC4}"/>
    <dgm:cxn modelId="{B3AB1D7F-D345-464C-8E9E-61CDADEF6A00}" srcId="{9FAB4DC5-4038-4321-9CA7-4003D3365712}" destId="{80EF9A89-EB3A-4D2F-AEFF-C8446AB1D7FA}" srcOrd="1" destOrd="0" parTransId="{2BDC528B-EAE2-4C8D-990D-DB59A197A30D}" sibTransId="{3CF59706-D268-4DB6-8D20-2975DCFFB61E}"/>
    <dgm:cxn modelId="{908B695E-F142-4006-A180-A37FE6F95492}" srcId="{4F0F49AD-7C60-4B69-A117-7AD528DB485A}" destId="{8405717D-9FD7-46A5-9CBD-0C602355AFB2}" srcOrd="5" destOrd="0" parTransId="{9A250DF1-86EC-40FA-AF11-D29A97B8CC0B}" sibTransId="{4E226F8D-30ED-4E68-8800-2232550F334C}"/>
    <dgm:cxn modelId="{3B45294A-92A5-41FF-8ED0-66DCB0EBA6FD}" type="presOf" srcId="{2BDC528B-EAE2-4C8D-990D-DB59A197A30D}" destId="{EC7F5AB8-689C-4865-8738-4B9BE2719AB7}" srcOrd="0" destOrd="0" presId="urn:microsoft.com/office/officeart/2005/8/layout/radial4"/>
    <dgm:cxn modelId="{3665ED25-5EDB-45CC-8114-4746B6B84360}" srcId="{9FAB4DC5-4038-4321-9CA7-4003D3365712}" destId="{4525F642-93A3-4883-ABAB-E33F000FFF12}" srcOrd="3" destOrd="0" parTransId="{CECF0F1F-A817-4E68-8B45-30BDBC40CABF}" sibTransId="{FB69F54E-C955-4008-896A-F97F2C59B54E}"/>
    <dgm:cxn modelId="{DBF7FD17-D154-4711-B4DA-6E86D3CE3985}" type="presOf" srcId="{20AC7B9A-A3A5-4EA7-8729-AEE562264C27}" destId="{1716A184-652F-4294-A754-7238958F709A}" srcOrd="0" destOrd="0" presId="urn:microsoft.com/office/officeart/2005/8/layout/radial4"/>
    <dgm:cxn modelId="{F46AB50C-4258-4E6B-80D8-373280AC0984}" srcId="{4F0F49AD-7C60-4B69-A117-7AD528DB485A}" destId="{CB84A848-41C6-4F08-8563-0104DF565E90}" srcOrd="4" destOrd="0" parTransId="{004C7166-BED4-4E2B-B4DE-65C1521B7BE9}" sibTransId="{00F97216-ACDA-4114-A7D0-6BB71DC3CB98}"/>
    <dgm:cxn modelId="{41A387DC-1B54-4C27-811C-8BD6613BD519}" srcId="{4F0F49AD-7C60-4B69-A117-7AD528DB485A}" destId="{21300D13-9FB8-492C-9F48-BCDD7D258319}" srcOrd="6" destOrd="0" parTransId="{A7419A99-F069-4678-AC3D-7A907E7FA908}" sibTransId="{F8C4B10F-B314-489D-B083-BF56CE275D2D}"/>
    <dgm:cxn modelId="{D5140C13-00E3-49F4-BA4D-6D1F2DB5B2E0}" srcId="{9FAB4DC5-4038-4321-9CA7-4003D3365712}" destId="{4EA81E59-4D4A-4C4F-8987-131B04DDABD1}" srcOrd="0" destOrd="0" parTransId="{A542EFC2-0351-4A23-B100-C0BD5ABDB17F}" sibTransId="{D6D7A409-38B9-4849-B8C9-B1D9D8BBE2E4}"/>
    <dgm:cxn modelId="{D61F0EA1-5D0F-403D-8B05-34A13715A3D6}" type="presOf" srcId="{D862BFD0-69AD-4C31-82E1-BB479E3921CE}" destId="{79163CF0-5419-4E4C-A7DC-906E67EE8E9F}" srcOrd="0" destOrd="0" presId="urn:microsoft.com/office/officeart/2005/8/layout/radial4"/>
    <dgm:cxn modelId="{5B746FCC-0E52-403C-AD28-810269CFCEBA}" srcId="{4F0F49AD-7C60-4B69-A117-7AD528DB485A}" destId="{877904A7-977E-4CED-A71E-3AEEF2888554}" srcOrd="2" destOrd="0" parTransId="{2C743370-AE0E-405A-BEC2-AA8B01F6A520}" sibTransId="{2049833A-4454-444D-9E74-979674B7D789}"/>
    <dgm:cxn modelId="{331223AA-4649-48BC-A55B-5F922A02AB39}" type="presOf" srcId="{9FAB4DC5-4038-4321-9CA7-4003D3365712}" destId="{D3614F24-215F-4B29-9240-0CB747F9D7ED}" srcOrd="0" destOrd="0" presId="urn:microsoft.com/office/officeart/2005/8/layout/radial4"/>
    <dgm:cxn modelId="{0C71ECEE-1408-41A2-B6E8-E2C2AE414CEB}" type="presOf" srcId="{4525F642-93A3-4883-ABAB-E33F000FFF12}" destId="{71D48527-9099-4518-A656-BD861E500F54}" srcOrd="0" destOrd="0" presId="urn:microsoft.com/office/officeart/2005/8/layout/radial4"/>
    <dgm:cxn modelId="{793E5E0E-0268-4211-8B76-7F6FCEA2C7DD}" type="presOf" srcId="{80EF9A89-EB3A-4D2F-AEFF-C8446AB1D7FA}" destId="{C999B152-81E7-4BAA-96A4-E348A5DA4821}" srcOrd="0" destOrd="0" presId="urn:microsoft.com/office/officeart/2005/8/layout/radial4"/>
    <dgm:cxn modelId="{F64DB75D-4AE8-4204-93CE-E01B9B53AB26}" srcId="{4F0F49AD-7C60-4B69-A117-7AD528DB485A}" destId="{F895B93D-F6C4-41D2-B190-AAF9E75B5A1D}" srcOrd="3" destOrd="0" parTransId="{BA7AE6AB-7E77-44D4-8D4F-E47EE714F830}" sibTransId="{9B72BE31-5A70-4447-AFB9-A8660CCFB123}"/>
    <dgm:cxn modelId="{55CFB2D7-B3BD-460D-A3D1-E812F0FA9CF4}" type="presOf" srcId="{CECF0F1F-A817-4E68-8B45-30BDBC40CABF}" destId="{AC672CDF-8BFD-4C45-9345-F8CB90E4A470}" srcOrd="0" destOrd="0" presId="urn:microsoft.com/office/officeart/2005/8/layout/radial4"/>
    <dgm:cxn modelId="{4BEA731D-3CF2-4B90-B9C1-A3466C1773F4}" srcId="{9FAB4DC5-4038-4321-9CA7-4003D3365712}" destId="{20AC7B9A-A3A5-4EA7-8729-AEE562264C27}" srcOrd="2" destOrd="0" parTransId="{D862BFD0-69AD-4C31-82E1-BB479E3921CE}" sibTransId="{4DBC3348-F139-4DF5-9F6A-3E95A3DC2643}"/>
    <dgm:cxn modelId="{683D958D-1BBB-49CC-9666-69BAAA47A235}" type="presParOf" srcId="{903A3F61-0944-4751-B39D-90FA35262E23}" destId="{D3614F24-215F-4B29-9240-0CB747F9D7ED}" srcOrd="0" destOrd="0" presId="urn:microsoft.com/office/officeart/2005/8/layout/radial4"/>
    <dgm:cxn modelId="{040BA07F-593C-4684-9B37-CEAC2F90CBFB}" type="presParOf" srcId="{903A3F61-0944-4751-B39D-90FA35262E23}" destId="{D2BA359C-2747-4877-8821-B39B993AB503}" srcOrd="1" destOrd="0" presId="urn:microsoft.com/office/officeart/2005/8/layout/radial4"/>
    <dgm:cxn modelId="{33D01A5B-9301-4C8A-9622-286D55942F7E}" type="presParOf" srcId="{903A3F61-0944-4751-B39D-90FA35262E23}" destId="{098E5F0B-BD6A-48F7-B88B-01A2EF57ED24}" srcOrd="2" destOrd="0" presId="urn:microsoft.com/office/officeart/2005/8/layout/radial4"/>
    <dgm:cxn modelId="{B853559B-B43C-4CEB-B4C2-8CE72490A824}" type="presParOf" srcId="{903A3F61-0944-4751-B39D-90FA35262E23}" destId="{EC7F5AB8-689C-4865-8738-4B9BE2719AB7}" srcOrd="3" destOrd="0" presId="urn:microsoft.com/office/officeart/2005/8/layout/radial4"/>
    <dgm:cxn modelId="{40EF075E-8488-4E93-97EA-2BE0798AFC12}" type="presParOf" srcId="{903A3F61-0944-4751-B39D-90FA35262E23}" destId="{C999B152-81E7-4BAA-96A4-E348A5DA4821}" srcOrd="4" destOrd="0" presId="urn:microsoft.com/office/officeart/2005/8/layout/radial4"/>
    <dgm:cxn modelId="{B51A3039-4F1B-4203-AD81-5F90B5CFDEE0}" type="presParOf" srcId="{903A3F61-0944-4751-B39D-90FA35262E23}" destId="{79163CF0-5419-4E4C-A7DC-906E67EE8E9F}" srcOrd="5" destOrd="0" presId="urn:microsoft.com/office/officeart/2005/8/layout/radial4"/>
    <dgm:cxn modelId="{8A0210E6-66C9-4920-A617-1D13A4EAFDE9}" type="presParOf" srcId="{903A3F61-0944-4751-B39D-90FA35262E23}" destId="{1716A184-652F-4294-A754-7238958F709A}" srcOrd="6" destOrd="0" presId="urn:microsoft.com/office/officeart/2005/8/layout/radial4"/>
    <dgm:cxn modelId="{886127DD-EFAC-40B0-B0C7-1BA79D7E84B1}" type="presParOf" srcId="{903A3F61-0944-4751-B39D-90FA35262E23}" destId="{AC672CDF-8BFD-4C45-9345-F8CB90E4A470}" srcOrd="7" destOrd="0" presId="urn:microsoft.com/office/officeart/2005/8/layout/radial4"/>
    <dgm:cxn modelId="{23CACFBC-C1DF-474C-A1B7-C233CE79A5E5}" type="presParOf" srcId="{903A3F61-0944-4751-B39D-90FA35262E23}" destId="{71D48527-9099-4518-A656-BD861E500F54}" srcOrd="8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90044B-F2D0-4E90-965E-80DBD9CC72B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43E77F7-C70D-4790-A957-289956C69F90}">
      <dgm:prSet phldrT="[Texto]"/>
      <dgm:spPr/>
      <dgm:t>
        <a:bodyPr/>
        <a:lstStyle/>
        <a:p>
          <a:r>
            <a:rPr lang="es-CO" dirty="0" smtClean="0"/>
            <a:t>Directivos docentes </a:t>
          </a:r>
        </a:p>
        <a:p>
          <a:r>
            <a:rPr lang="es-CO" dirty="0" smtClean="0"/>
            <a:t>2</a:t>
          </a:r>
          <a:endParaRPr lang="es-CO" dirty="0"/>
        </a:p>
      </dgm:t>
    </dgm:pt>
    <dgm:pt modelId="{85C0F25B-8D6D-4059-9947-DFD7DC9E2502}" type="parTrans" cxnId="{FDDF2C8C-DB37-475B-8A03-47E254AE6991}">
      <dgm:prSet/>
      <dgm:spPr/>
      <dgm:t>
        <a:bodyPr/>
        <a:lstStyle/>
        <a:p>
          <a:endParaRPr lang="es-CO"/>
        </a:p>
      </dgm:t>
    </dgm:pt>
    <dgm:pt modelId="{EEFC840E-1F17-445A-8355-1A8FD8F9E6FA}" type="sibTrans" cxnId="{FDDF2C8C-DB37-475B-8A03-47E254AE6991}">
      <dgm:prSet/>
      <dgm:spPr/>
      <dgm:t>
        <a:bodyPr/>
        <a:lstStyle/>
        <a:p>
          <a:endParaRPr lang="es-CO"/>
        </a:p>
      </dgm:t>
    </dgm:pt>
    <dgm:pt modelId="{31A0DECB-7AC7-4544-9D13-4BA90DA8B42D}">
      <dgm:prSet phldrT="[Texto]"/>
      <dgm:spPr/>
      <dgm:t>
        <a:bodyPr/>
        <a:lstStyle/>
        <a:p>
          <a:r>
            <a:rPr lang="es-CO" dirty="0" smtClean="0"/>
            <a:t>Administrativos </a:t>
          </a:r>
        </a:p>
        <a:p>
          <a:r>
            <a:rPr lang="es-CO" dirty="0" smtClean="0"/>
            <a:t>2</a:t>
          </a:r>
          <a:endParaRPr lang="es-CO" dirty="0"/>
        </a:p>
      </dgm:t>
    </dgm:pt>
    <dgm:pt modelId="{C6AF2949-67ED-4AD3-9AB0-2289DE4463D3}" type="parTrans" cxnId="{21B0297E-1AE5-48D3-A77D-4E2EBCE95351}">
      <dgm:prSet/>
      <dgm:spPr/>
      <dgm:t>
        <a:bodyPr/>
        <a:lstStyle/>
        <a:p>
          <a:endParaRPr lang="es-CO"/>
        </a:p>
      </dgm:t>
    </dgm:pt>
    <dgm:pt modelId="{F178DEF7-F94F-42B7-ABDD-B0F9AE64313C}" type="sibTrans" cxnId="{21B0297E-1AE5-48D3-A77D-4E2EBCE95351}">
      <dgm:prSet/>
      <dgm:spPr/>
      <dgm:t>
        <a:bodyPr/>
        <a:lstStyle/>
        <a:p>
          <a:endParaRPr lang="es-CO"/>
        </a:p>
      </dgm:t>
    </dgm:pt>
    <dgm:pt modelId="{E7E4C84B-F06E-4F52-B268-C97E3132D3BB}">
      <dgm:prSet phldrT="[Texto]"/>
      <dgm:spPr/>
      <dgm:t>
        <a:bodyPr/>
        <a:lstStyle/>
        <a:p>
          <a:r>
            <a:rPr lang="es-CO" dirty="0" smtClean="0"/>
            <a:t>Celadores</a:t>
          </a:r>
        </a:p>
        <a:p>
          <a:r>
            <a:rPr lang="es-CO" dirty="0" smtClean="0"/>
            <a:t>3</a:t>
          </a:r>
          <a:endParaRPr lang="es-CO" dirty="0"/>
        </a:p>
      </dgm:t>
    </dgm:pt>
    <dgm:pt modelId="{1BE62FFF-5CE7-4622-B72C-949123BF8728}" type="parTrans" cxnId="{BDE2A98D-3FA4-4C21-9AAB-56C7928A6197}">
      <dgm:prSet/>
      <dgm:spPr/>
      <dgm:t>
        <a:bodyPr/>
        <a:lstStyle/>
        <a:p>
          <a:endParaRPr lang="es-CO"/>
        </a:p>
      </dgm:t>
    </dgm:pt>
    <dgm:pt modelId="{97371A75-B3B0-4EFC-BDF4-9AD3662E8BC1}" type="sibTrans" cxnId="{BDE2A98D-3FA4-4C21-9AAB-56C7928A6197}">
      <dgm:prSet/>
      <dgm:spPr/>
      <dgm:t>
        <a:bodyPr/>
        <a:lstStyle/>
        <a:p>
          <a:endParaRPr lang="es-CO"/>
        </a:p>
      </dgm:t>
    </dgm:pt>
    <dgm:pt modelId="{167E6C2B-FDE9-4F37-A32B-3F6FAACBDDAE}">
      <dgm:prSet phldrT="[Texto]"/>
      <dgm:spPr/>
      <dgm:t>
        <a:bodyPr/>
        <a:lstStyle/>
        <a:p>
          <a:r>
            <a:rPr lang="es-CO" dirty="0" smtClean="0"/>
            <a:t>Apoyo logístico:</a:t>
          </a:r>
        </a:p>
        <a:p>
          <a:r>
            <a:rPr lang="es-CO" dirty="0" smtClean="0"/>
            <a:t>2 auxiliares de servicios generales</a:t>
          </a:r>
        </a:p>
        <a:p>
          <a:r>
            <a:rPr lang="es-CO" dirty="0" smtClean="0"/>
            <a:t>3  Manipuladoras de alimentos </a:t>
          </a:r>
          <a:endParaRPr lang="es-CO" dirty="0"/>
        </a:p>
      </dgm:t>
    </dgm:pt>
    <dgm:pt modelId="{1AF7E158-5438-427D-9D65-35E0ED64252B}" type="parTrans" cxnId="{82CF5339-9241-4430-87CE-CB589A335A1E}">
      <dgm:prSet/>
      <dgm:spPr/>
      <dgm:t>
        <a:bodyPr/>
        <a:lstStyle/>
        <a:p>
          <a:endParaRPr lang="es-CO"/>
        </a:p>
      </dgm:t>
    </dgm:pt>
    <dgm:pt modelId="{BD70FB71-6973-4692-9F07-577343326C36}" type="sibTrans" cxnId="{82CF5339-9241-4430-87CE-CB589A335A1E}">
      <dgm:prSet/>
      <dgm:spPr/>
      <dgm:t>
        <a:bodyPr/>
        <a:lstStyle/>
        <a:p>
          <a:endParaRPr lang="es-CO"/>
        </a:p>
      </dgm:t>
    </dgm:pt>
    <dgm:pt modelId="{B5B56B9C-7A56-411C-AD75-243DDB3EBFF7}">
      <dgm:prSet phldrT="[Texto]"/>
      <dgm:spPr/>
      <dgm:t>
        <a:bodyPr/>
        <a:lstStyle/>
        <a:p>
          <a:r>
            <a:rPr lang="es-CO" dirty="0" smtClean="0"/>
            <a:t>Docentes  15</a:t>
          </a:r>
          <a:endParaRPr lang="es-CO" dirty="0"/>
        </a:p>
      </dgm:t>
    </dgm:pt>
    <dgm:pt modelId="{C805697F-8368-4D1B-AA3B-4D9BB555B44D}" type="parTrans" cxnId="{17DE57A7-259D-4C5D-A630-E5339DA01F1F}">
      <dgm:prSet/>
      <dgm:spPr/>
      <dgm:t>
        <a:bodyPr/>
        <a:lstStyle/>
        <a:p>
          <a:endParaRPr lang="es-CO"/>
        </a:p>
      </dgm:t>
    </dgm:pt>
    <dgm:pt modelId="{A226D11C-8DFB-4E23-AA64-5D12216F096E}" type="sibTrans" cxnId="{17DE57A7-259D-4C5D-A630-E5339DA01F1F}">
      <dgm:prSet/>
      <dgm:spPr/>
      <dgm:t>
        <a:bodyPr/>
        <a:lstStyle/>
        <a:p>
          <a:endParaRPr lang="es-CO"/>
        </a:p>
      </dgm:t>
    </dgm:pt>
    <dgm:pt modelId="{A24B406D-CD1E-4669-8B7F-73BC55F07379}" type="pres">
      <dgm:prSet presAssocID="{9890044B-F2D0-4E90-965E-80DBD9CC72B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34F1CC7-9585-461D-9BA4-03ED3962F1F3}" type="pres">
      <dgm:prSet presAssocID="{843E77F7-C70D-4790-A957-289956C69F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8528811-AE5A-4BE3-8299-6B7B2D258A47}" type="pres">
      <dgm:prSet presAssocID="{EEFC840E-1F17-445A-8355-1A8FD8F9E6FA}" presName="sibTrans" presStyleLbl="sibTrans2D1" presStyleIdx="0" presStyleCnt="5"/>
      <dgm:spPr/>
      <dgm:t>
        <a:bodyPr/>
        <a:lstStyle/>
        <a:p>
          <a:endParaRPr lang="es-CO"/>
        </a:p>
      </dgm:t>
    </dgm:pt>
    <dgm:pt modelId="{08C5053F-BCF8-4418-9DEA-9D71B3983709}" type="pres">
      <dgm:prSet presAssocID="{EEFC840E-1F17-445A-8355-1A8FD8F9E6FA}" presName="connectorText" presStyleLbl="sibTrans2D1" presStyleIdx="0" presStyleCnt="5"/>
      <dgm:spPr/>
      <dgm:t>
        <a:bodyPr/>
        <a:lstStyle/>
        <a:p>
          <a:endParaRPr lang="es-CO"/>
        </a:p>
      </dgm:t>
    </dgm:pt>
    <dgm:pt modelId="{C48A7646-C950-4461-9949-098145353035}" type="pres">
      <dgm:prSet presAssocID="{31A0DECB-7AC7-4544-9D13-4BA90DA8B42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F9EE769-E660-401F-95F6-C02077F18ED2}" type="pres">
      <dgm:prSet presAssocID="{F178DEF7-F94F-42B7-ABDD-B0F9AE64313C}" presName="sibTrans" presStyleLbl="sibTrans2D1" presStyleIdx="1" presStyleCnt="5"/>
      <dgm:spPr/>
      <dgm:t>
        <a:bodyPr/>
        <a:lstStyle/>
        <a:p>
          <a:endParaRPr lang="es-CO"/>
        </a:p>
      </dgm:t>
    </dgm:pt>
    <dgm:pt modelId="{3F9D1BC8-3275-4F3D-94E3-37E64D0A33A9}" type="pres">
      <dgm:prSet presAssocID="{F178DEF7-F94F-42B7-ABDD-B0F9AE64313C}" presName="connectorText" presStyleLbl="sibTrans2D1" presStyleIdx="1" presStyleCnt="5"/>
      <dgm:spPr/>
      <dgm:t>
        <a:bodyPr/>
        <a:lstStyle/>
        <a:p>
          <a:endParaRPr lang="es-CO"/>
        </a:p>
      </dgm:t>
    </dgm:pt>
    <dgm:pt modelId="{D174C69D-493E-4F30-A5CC-DF416A8C49FD}" type="pres">
      <dgm:prSet presAssocID="{E7E4C84B-F06E-4F52-B268-C97E3132D3B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619ACA3-DA36-4685-9724-9138FB8E42C0}" type="pres">
      <dgm:prSet presAssocID="{97371A75-B3B0-4EFC-BDF4-9AD3662E8BC1}" presName="sibTrans" presStyleLbl="sibTrans2D1" presStyleIdx="2" presStyleCnt="5"/>
      <dgm:spPr/>
      <dgm:t>
        <a:bodyPr/>
        <a:lstStyle/>
        <a:p>
          <a:endParaRPr lang="es-CO"/>
        </a:p>
      </dgm:t>
    </dgm:pt>
    <dgm:pt modelId="{90B6BB29-874D-46E0-85C2-FAF4B2D4F667}" type="pres">
      <dgm:prSet presAssocID="{97371A75-B3B0-4EFC-BDF4-9AD3662E8BC1}" presName="connectorText" presStyleLbl="sibTrans2D1" presStyleIdx="2" presStyleCnt="5"/>
      <dgm:spPr/>
      <dgm:t>
        <a:bodyPr/>
        <a:lstStyle/>
        <a:p>
          <a:endParaRPr lang="es-CO"/>
        </a:p>
      </dgm:t>
    </dgm:pt>
    <dgm:pt modelId="{271FFEE6-CD77-491C-A930-A041B362EE37}" type="pres">
      <dgm:prSet presAssocID="{167E6C2B-FDE9-4F37-A32B-3F6FAACBDDA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BF73596-ECB5-421A-BC84-6DE37BC717EE}" type="pres">
      <dgm:prSet presAssocID="{BD70FB71-6973-4692-9F07-577343326C36}" presName="sibTrans" presStyleLbl="sibTrans2D1" presStyleIdx="3" presStyleCnt="5"/>
      <dgm:spPr/>
      <dgm:t>
        <a:bodyPr/>
        <a:lstStyle/>
        <a:p>
          <a:endParaRPr lang="es-CO"/>
        </a:p>
      </dgm:t>
    </dgm:pt>
    <dgm:pt modelId="{6BE39D0C-8DF5-4DBE-91AA-3994F7500728}" type="pres">
      <dgm:prSet presAssocID="{BD70FB71-6973-4692-9F07-577343326C36}" presName="connectorText" presStyleLbl="sibTrans2D1" presStyleIdx="3" presStyleCnt="5"/>
      <dgm:spPr/>
      <dgm:t>
        <a:bodyPr/>
        <a:lstStyle/>
        <a:p>
          <a:endParaRPr lang="es-CO"/>
        </a:p>
      </dgm:t>
    </dgm:pt>
    <dgm:pt modelId="{2A0C3B6F-70E0-434E-966C-637F03EFDFBE}" type="pres">
      <dgm:prSet presAssocID="{B5B56B9C-7A56-411C-AD75-243DDB3EBF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BF4AF9E-F037-454A-AA97-C4205239CBB7}" type="pres">
      <dgm:prSet presAssocID="{A226D11C-8DFB-4E23-AA64-5D12216F096E}" presName="sibTrans" presStyleLbl="sibTrans2D1" presStyleIdx="4" presStyleCnt="5"/>
      <dgm:spPr/>
      <dgm:t>
        <a:bodyPr/>
        <a:lstStyle/>
        <a:p>
          <a:endParaRPr lang="es-CO"/>
        </a:p>
      </dgm:t>
    </dgm:pt>
    <dgm:pt modelId="{DEA5FA9A-8221-4AA1-8FA0-6FA18E83AA49}" type="pres">
      <dgm:prSet presAssocID="{A226D11C-8DFB-4E23-AA64-5D12216F096E}" presName="connectorText" presStyleLbl="sibTrans2D1" presStyleIdx="4" presStyleCnt="5"/>
      <dgm:spPr/>
      <dgm:t>
        <a:bodyPr/>
        <a:lstStyle/>
        <a:p>
          <a:endParaRPr lang="es-CO"/>
        </a:p>
      </dgm:t>
    </dgm:pt>
  </dgm:ptLst>
  <dgm:cxnLst>
    <dgm:cxn modelId="{B3099338-3284-40C8-A8FC-B6731FF5B49B}" type="presOf" srcId="{A226D11C-8DFB-4E23-AA64-5D12216F096E}" destId="{9BF4AF9E-F037-454A-AA97-C4205239CBB7}" srcOrd="0" destOrd="0" presId="urn:microsoft.com/office/officeart/2005/8/layout/cycle2"/>
    <dgm:cxn modelId="{21B0297E-1AE5-48D3-A77D-4E2EBCE95351}" srcId="{9890044B-F2D0-4E90-965E-80DBD9CC72BD}" destId="{31A0DECB-7AC7-4544-9D13-4BA90DA8B42D}" srcOrd="1" destOrd="0" parTransId="{C6AF2949-67ED-4AD3-9AB0-2289DE4463D3}" sibTransId="{F178DEF7-F94F-42B7-ABDD-B0F9AE64313C}"/>
    <dgm:cxn modelId="{EA6F50E8-2752-44A1-9A4A-8588A08C8B1E}" type="presOf" srcId="{97371A75-B3B0-4EFC-BDF4-9AD3662E8BC1}" destId="{E619ACA3-DA36-4685-9724-9138FB8E42C0}" srcOrd="0" destOrd="0" presId="urn:microsoft.com/office/officeart/2005/8/layout/cycle2"/>
    <dgm:cxn modelId="{82CF5339-9241-4430-87CE-CB589A335A1E}" srcId="{9890044B-F2D0-4E90-965E-80DBD9CC72BD}" destId="{167E6C2B-FDE9-4F37-A32B-3F6FAACBDDAE}" srcOrd="3" destOrd="0" parTransId="{1AF7E158-5438-427D-9D65-35E0ED64252B}" sibTransId="{BD70FB71-6973-4692-9F07-577343326C36}"/>
    <dgm:cxn modelId="{37DAEA53-6CD6-45C4-90C4-46DAFD9ED3C1}" type="presOf" srcId="{B5B56B9C-7A56-411C-AD75-243DDB3EBFF7}" destId="{2A0C3B6F-70E0-434E-966C-637F03EFDFBE}" srcOrd="0" destOrd="0" presId="urn:microsoft.com/office/officeart/2005/8/layout/cycle2"/>
    <dgm:cxn modelId="{C01D1A0B-8B77-492C-A454-BB53122BE4CB}" type="presOf" srcId="{97371A75-B3B0-4EFC-BDF4-9AD3662E8BC1}" destId="{90B6BB29-874D-46E0-85C2-FAF4B2D4F667}" srcOrd="1" destOrd="0" presId="urn:microsoft.com/office/officeart/2005/8/layout/cycle2"/>
    <dgm:cxn modelId="{F8E9DED0-ACE8-4D85-BAB2-28B35ADD12BD}" type="presOf" srcId="{EEFC840E-1F17-445A-8355-1A8FD8F9E6FA}" destId="{08C5053F-BCF8-4418-9DEA-9D71B3983709}" srcOrd="1" destOrd="0" presId="urn:microsoft.com/office/officeart/2005/8/layout/cycle2"/>
    <dgm:cxn modelId="{F31D26E6-BC0A-4219-8AF3-FF917FBB7881}" type="presOf" srcId="{9890044B-F2D0-4E90-965E-80DBD9CC72BD}" destId="{A24B406D-CD1E-4669-8B7F-73BC55F07379}" srcOrd="0" destOrd="0" presId="urn:microsoft.com/office/officeart/2005/8/layout/cycle2"/>
    <dgm:cxn modelId="{A4BF0BF4-D09F-4188-BACF-1BFFA183252A}" type="presOf" srcId="{167E6C2B-FDE9-4F37-A32B-3F6FAACBDDAE}" destId="{271FFEE6-CD77-491C-A930-A041B362EE37}" srcOrd="0" destOrd="0" presId="urn:microsoft.com/office/officeart/2005/8/layout/cycle2"/>
    <dgm:cxn modelId="{3CCA5FD9-3D0E-4CB5-8E58-C5F22C9E642E}" type="presOf" srcId="{BD70FB71-6973-4692-9F07-577343326C36}" destId="{6BE39D0C-8DF5-4DBE-91AA-3994F7500728}" srcOrd="1" destOrd="0" presId="urn:microsoft.com/office/officeart/2005/8/layout/cycle2"/>
    <dgm:cxn modelId="{D1524932-BBB0-4DF0-B9FA-6BFC1402C02D}" type="presOf" srcId="{F178DEF7-F94F-42B7-ABDD-B0F9AE64313C}" destId="{3F9D1BC8-3275-4F3D-94E3-37E64D0A33A9}" srcOrd="1" destOrd="0" presId="urn:microsoft.com/office/officeart/2005/8/layout/cycle2"/>
    <dgm:cxn modelId="{506B0507-624E-4F3A-8B16-25076493A8E1}" type="presOf" srcId="{31A0DECB-7AC7-4544-9D13-4BA90DA8B42D}" destId="{C48A7646-C950-4461-9949-098145353035}" srcOrd="0" destOrd="0" presId="urn:microsoft.com/office/officeart/2005/8/layout/cycle2"/>
    <dgm:cxn modelId="{3C408425-3FC0-4382-A151-D8DD891B0F94}" type="presOf" srcId="{E7E4C84B-F06E-4F52-B268-C97E3132D3BB}" destId="{D174C69D-493E-4F30-A5CC-DF416A8C49FD}" srcOrd="0" destOrd="0" presId="urn:microsoft.com/office/officeart/2005/8/layout/cycle2"/>
    <dgm:cxn modelId="{BDE2A98D-3FA4-4C21-9AAB-56C7928A6197}" srcId="{9890044B-F2D0-4E90-965E-80DBD9CC72BD}" destId="{E7E4C84B-F06E-4F52-B268-C97E3132D3BB}" srcOrd="2" destOrd="0" parTransId="{1BE62FFF-5CE7-4622-B72C-949123BF8728}" sibTransId="{97371A75-B3B0-4EFC-BDF4-9AD3662E8BC1}"/>
    <dgm:cxn modelId="{C1C794F4-E917-4A62-A56A-97649929A8C4}" type="presOf" srcId="{EEFC840E-1F17-445A-8355-1A8FD8F9E6FA}" destId="{C8528811-AE5A-4BE3-8299-6B7B2D258A47}" srcOrd="0" destOrd="0" presId="urn:microsoft.com/office/officeart/2005/8/layout/cycle2"/>
    <dgm:cxn modelId="{17DE57A7-259D-4C5D-A630-E5339DA01F1F}" srcId="{9890044B-F2D0-4E90-965E-80DBD9CC72BD}" destId="{B5B56B9C-7A56-411C-AD75-243DDB3EBFF7}" srcOrd="4" destOrd="0" parTransId="{C805697F-8368-4D1B-AA3B-4D9BB555B44D}" sibTransId="{A226D11C-8DFB-4E23-AA64-5D12216F096E}"/>
    <dgm:cxn modelId="{FDDF2C8C-DB37-475B-8A03-47E254AE6991}" srcId="{9890044B-F2D0-4E90-965E-80DBD9CC72BD}" destId="{843E77F7-C70D-4790-A957-289956C69F90}" srcOrd="0" destOrd="0" parTransId="{85C0F25B-8D6D-4059-9947-DFD7DC9E2502}" sibTransId="{EEFC840E-1F17-445A-8355-1A8FD8F9E6FA}"/>
    <dgm:cxn modelId="{E152968C-3FD5-4E5E-8DA2-F257E84B9645}" type="presOf" srcId="{F178DEF7-F94F-42B7-ABDD-B0F9AE64313C}" destId="{4F9EE769-E660-401F-95F6-C02077F18ED2}" srcOrd="0" destOrd="0" presId="urn:microsoft.com/office/officeart/2005/8/layout/cycle2"/>
    <dgm:cxn modelId="{F6B8105A-6757-458C-AFD8-05A08291E657}" type="presOf" srcId="{A226D11C-8DFB-4E23-AA64-5D12216F096E}" destId="{DEA5FA9A-8221-4AA1-8FA0-6FA18E83AA49}" srcOrd="1" destOrd="0" presId="urn:microsoft.com/office/officeart/2005/8/layout/cycle2"/>
    <dgm:cxn modelId="{F5AD05FA-82C7-4252-A13F-BB1BDDBF64F9}" type="presOf" srcId="{843E77F7-C70D-4790-A957-289956C69F90}" destId="{D34F1CC7-9585-461D-9BA4-03ED3962F1F3}" srcOrd="0" destOrd="0" presId="urn:microsoft.com/office/officeart/2005/8/layout/cycle2"/>
    <dgm:cxn modelId="{0FF7533B-13C6-4765-95CE-1DD7EBFD3FED}" type="presOf" srcId="{BD70FB71-6973-4692-9F07-577343326C36}" destId="{EBF73596-ECB5-421A-BC84-6DE37BC717EE}" srcOrd="0" destOrd="0" presId="urn:microsoft.com/office/officeart/2005/8/layout/cycle2"/>
    <dgm:cxn modelId="{E16E2145-7D59-4E37-805A-BFFAB52F9F4C}" type="presParOf" srcId="{A24B406D-CD1E-4669-8B7F-73BC55F07379}" destId="{D34F1CC7-9585-461D-9BA4-03ED3962F1F3}" srcOrd="0" destOrd="0" presId="urn:microsoft.com/office/officeart/2005/8/layout/cycle2"/>
    <dgm:cxn modelId="{468AE6C6-16F9-4927-B606-CB9D30CC4541}" type="presParOf" srcId="{A24B406D-CD1E-4669-8B7F-73BC55F07379}" destId="{C8528811-AE5A-4BE3-8299-6B7B2D258A47}" srcOrd="1" destOrd="0" presId="urn:microsoft.com/office/officeart/2005/8/layout/cycle2"/>
    <dgm:cxn modelId="{C564AE5F-662C-4E8C-9FBF-62360488D0F2}" type="presParOf" srcId="{C8528811-AE5A-4BE3-8299-6B7B2D258A47}" destId="{08C5053F-BCF8-4418-9DEA-9D71B3983709}" srcOrd="0" destOrd="0" presId="urn:microsoft.com/office/officeart/2005/8/layout/cycle2"/>
    <dgm:cxn modelId="{625D130A-17FA-4525-B1FC-3E8392A1D7C5}" type="presParOf" srcId="{A24B406D-CD1E-4669-8B7F-73BC55F07379}" destId="{C48A7646-C950-4461-9949-098145353035}" srcOrd="2" destOrd="0" presId="urn:microsoft.com/office/officeart/2005/8/layout/cycle2"/>
    <dgm:cxn modelId="{415BA789-769B-4380-8EB3-703BDBB3E0FC}" type="presParOf" srcId="{A24B406D-CD1E-4669-8B7F-73BC55F07379}" destId="{4F9EE769-E660-401F-95F6-C02077F18ED2}" srcOrd="3" destOrd="0" presId="urn:microsoft.com/office/officeart/2005/8/layout/cycle2"/>
    <dgm:cxn modelId="{833AF9D9-36CB-45BF-A3CC-6E2001FFD00E}" type="presParOf" srcId="{4F9EE769-E660-401F-95F6-C02077F18ED2}" destId="{3F9D1BC8-3275-4F3D-94E3-37E64D0A33A9}" srcOrd="0" destOrd="0" presId="urn:microsoft.com/office/officeart/2005/8/layout/cycle2"/>
    <dgm:cxn modelId="{9FC3B887-D124-4C5D-9297-EF342E360BE3}" type="presParOf" srcId="{A24B406D-CD1E-4669-8B7F-73BC55F07379}" destId="{D174C69D-493E-4F30-A5CC-DF416A8C49FD}" srcOrd="4" destOrd="0" presId="urn:microsoft.com/office/officeart/2005/8/layout/cycle2"/>
    <dgm:cxn modelId="{5925FBB6-3712-4D4B-808C-05FEA0858246}" type="presParOf" srcId="{A24B406D-CD1E-4669-8B7F-73BC55F07379}" destId="{E619ACA3-DA36-4685-9724-9138FB8E42C0}" srcOrd="5" destOrd="0" presId="urn:microsoft.com/office/officeart/2005/8/layout/cycle2"/>
    <dgm:cxn modelId="{ACCC6841-9553-4D7D-857D-BA6049F4425A}" type="presParOf" srcId="{E619ACA3-DA36-4685-9724-9138FB8E42C0}" destId="{90B6BB29-874D-46E0-85C2-FAF4B2D4F667}" srcOrd="0" destOrd="0" presId="urn:microsoft.com/office/officeart/2005/8/layout/cycle2"/>
    <dgm:cxn modelId="{6A28DEF3-702F-46D9-82B7-D65692BCF2E0}" type="presParOf" srcId="{A24B406D-CD1E-4669-8B7F-73BC55F07379}" destId="{271FFEE6-CD77-491C-A930-A041B362EE37}" srcOrd="6" destOrd="0" presId="urn:microsoft.com/office/officeart/2005/8/layout/cycle2"/>
    <dgm:cxn modelId="{A05C1FEE-BE8E-4776-B5B6-6000415928E5}" type="presParOf" srcId="{A24B406D-CD1E-4669-8B7F-73BC55F07379}" destId="{EBF73596-ECB5-421A-BC84-6DE37BC717EE}" srcOrd="7" destOrd="0" presId="urn:microsoft.com/office/officeart/2005/8/layout/cycle2"/>
    <dgm:cxn modelId="{664B0A57-8F26-455F-8E2C-9161141CEEF2}" type="presParOf" srcId="{EBF73596-ECB5-421A-BC84-6DE37BC717EE}" destId="{6BE39D0C-8DF5-4DBE-91AA-3994F7500728}" srcOrd="0" destOrd="0" presId="urn:microsoft.com/office/officeart/2005/8/layout/cycle2"/>
    <dgm:cxn modelId="{DD2A3CBA-9F79-4680-A9E6-C6748CA2D422}" type="presParOf" srcId="{A24B406D-CD1E-4669-8B7F-73BC55F07379}" destId="{2A0C3B6F-70E0-434E-966C-637F03EFDFBE}" srcOrd="8" destOrd="0" presId="urn:microsoft.com/office/officeart/2005/8/layout/cycle2"/>
    <dgm:cxn modelId="{B9706176-8846-4EE4-B59A-D7D1223D36A7}" type="presParOf" srcId="{A24B406D-CD1E-4669-8B7F-73BC55F07379}" destId="{9BF4AF9E-F037-454A-AA97-C4205239CBB7}" srcOrd="9" destOrd="0" presId="urn:microsoft.com/office/officeart/2005/8/layout/cycle2"/>
    <dgm:cxn modelId="{FE9B7FD8-700E-4A5C-BC69-8D793D977958}" type="presParOf" srcId="{9BF4AF9E-F037-454A-AA97-C4205239CBB7}" destId="{DEA5FA9A-8221-4AA1-8FA0-6FA18E83AA49}" srcOrd="0" destOrd="0" presId="urn:microsoft.com/office/officeart/2005/8/layout/cycle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754565-D92B-428A-A340-EDEC58D624A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F0EC0FD-763E-4554-B2B6-47D202BCE766}">
      <dgm:prSet phldrT="[Texto]"/>
      <dgm:spPr/>
      <dgm:t>
        <a:bodyPr/>
        <a:lstStyle/>
        <a:p>
          <a:pPr algn="ctr"/>
          <a:r>
            <a:rPr lang="es-CO" dirty="0" smtClean="0"/>
            <a:t>S.E..M.</a:t>
          </a:r>
          <a:endParaRPr lang="es-CO" dirty="0"/>
        </a:p>
      </dgm:t>
    </dgm:pt>
    <dgm:pt modelId="{14F49440-DBAE-42B2-A0BD-886477D8F8A1}" type="parTrans" cxnId="{E8F79992-1A70-4AD5-98A0-1C3230AD62EA}">
      <dgm:prSet/>
      <dgm:spPr/>
      <dgm:t>
        <a:bodyPr/>
        <a:lstStyle/>
        <a:p>
          <a:endParaRPr lang="es-CO"/>
        </a:p>
      </dgm:t>
    </dgm:pt>
    <dgm:pt modelId="{0EB676F7-803F-4670-B2B0-52B654DFCCE8}" type="sibTrans" cxnId="{E8F79992-1A70-4AD5-98A0-1C3230AD62EA}">
      <dgm:prSet/>
      <dgm:spPr/>
      <dgm:t>
        <a:bodyPr/>
        <a:lstStyle/>
        <a:p>
          <a:endParaRPr lang="es-CO" sz="800"/>
        </a:p>
      </dgm:t>
    </dgm:pt>
    <dgm:pt modelId="{55E36FBC-A124-4378-B36F-D30D2D6AB01C}">
      <dgm:prSet phldrT="[Texto]" custT="1"/>
      <dgm:spPr/>
      <dgm:t>
        <a:bodyPr/>
        <a:lstStyle/>
        <a:p>
          <a:r>
            <a:rPr lang="es-CO" sz="800" dirty="0" smtClean="0"/>
            <a:t>SENA</a:t>
          </a:r>
          <a:endParaRPr lang="es-CO" sz="800" dirty="0"/>
        </a:p>
      </dgm:t>
    </dgm:pt>
    <dgm:pt modelId="{3E0F04C1-7C7D-40D1-B518-932462ED4006}" type="parTrans" cxnId="{754BAC20-C4FF-4A7C-9D45-9AA738656CD2}">
      <dgm:prSet/>
      <dgm:spPr/>
      <dgm:t>
        <a:bodyPr/>
        <a:lstStyle/>
        <a:p>
          <a:endParaRPr lang="es-CO"/>
        </a:p>
      </dgm:t>
    </dgm:pt>
    <dgm:pt modelId="{FCA2E7F8-C1B1-4E7E-A956-69A8AF5C514A}" type="sibTrans" cxnId="{754BAC20-C4FF-4A7C-9D45-9AA738656CD2}">
      <dgm:prSet/>
      <dgm:spPr/>
      <dgm:t>
        <a:bodyPr/>
        <a:lstStyle/>
        <a:p>
          <a:endParaRPr lang="es-CO"/>
        </a:p>
      </dgm:t>
    </dgm:pt>
    <dgm:pt modelId="{63083514-4B2D-4587-8DD2-63310175A274}">
      <dgm:prSet phldrT="[Texto]"/>
      <dgm:spPr/>
      <dgm:t>
        <a:bodyPr/>
        <a:lstStyle/>
        <a:p>
          <a:r>
            <a:rPr lang="es-CO" dirty="0" err="1" smtClean="0"/>
            <a:t>HRBC</a:t>
          </a:r>
          <a:endParaRPr lang="es-CO" dirty="0"/>
        </a:p>
      </dgm:t>
    </dgm:pt>
    <dgm:pt modelId="{D6AC32E5-FE5D-407E-9579-47E5A2A6FAA1}" type="parTrans" cxnId="{6527A3BE-F338-4369-8858-AE48171BBB45}">
      <dgm:prSet/>
      <dgm:spPr/>
      <dgm:t>
        <a:bodyPr/>
        <a:lstStyle/>
        <a:p>
          <a:endParaRPr lang="es-CO"/>
        </a:p>
      </dgm:t>
    </dgm:pt>
    <dgm:pt modelId="{75F60307-D1CE-47D3-8EA6-F83D1DB74A84}" type="sibTrans" cxnId="{6527A3BE-F338-4369-8858-AE48171BBB45}">
      <dgm:prSet/>
      <dgm:spPr/>
      <dgm:t>
        <a:bodyPr/>
        <a:lstStyle/>
        <a:p>
          <a:endParaRPr lang="es-CO"/>
        </a:p>
      </dgm:t>
    </dgm:pt>
    <dgm:pt modelId="{03406EEB-B8EE-47B0-87A0-E523E628FC7C}">
      <dgm:prSet/>
      <dgm:spPr/>
      <dgm:t>
        <a:bodyPr/>
        <a:lstStyle/>
        <a:p>
          <a:r>
            <a:rPr lang="es-CO" dirty="0" smtClean="0"/>
            <a:t>PUESTO DE SALUD</a:t>
          </a:r>
          <a:endParaRPr lang="es-CO" dirty="0"/>
        </a:p>
      </dgm:t>
    </dgm:pt>
    <dgm:pt modelId="{2FDD68D6-0A7A-47F5-987B-81CDA6911A19}" type="parTrans" cxnId="{A4273FAD-38D3-4AEE-8107-3DD7D02E696D}">
      <dgm:prSet/>
      <dgm:spPr/>
      <dgm:t>
        <a:bodyPr/>
        <a:lstStyle/>
        <a:p>
          <a:endParaRPr lang="es-CO"/>
        </a:p>
      </dgm:t>
    </dgm:pt>
    <dgm:pt modelId="{A37AAC11-4769-4AD5-BF9E-D866F5A988EE}" type="sibTrans" cxnId="{A4273FAD-38D3-4AEE-8107-3DD7D02E696D}">
      <dgm:prSet/>
      <dgm:spPr/>
      <dgm:t>
        <a:bodyPr/>
        <a:lstStyle/>
        <a:p>
          <a:endParaRPr lang="es-CO"/>
        </a:p>
      </dgm:t>
    </dgm:pt>
    <dgm:pt modelId="{96DB29CF-5E9D-4375-BCCE-81513C7AC646}">
      <dgm:prSet custT="1"/>
      <dgm:spPr/>
      <dgm:t>
        <a:bodyPr/>
        <a:lstStyle/>
        <a:p>
          <a:r>
            <a:rPr lang="es-CO" sz="800" dirty="0" smtClean="0"/>
            <a:t>Biblioteca Comunitaria </a:t>
          </a:r>
          <a:endParaRPr lang="es-CO" sz="800" dirty="0"/>
        </a:p>
      </dgm:t>
    </dgm:pt>
    <dgm:pt modelId="{150E44A4-9705-4D8E-A887-1302D98C5696}" type="parTrans" cxnId="{4C35C1E9-32B9-49C5-A2C4-4C8D3C0D276C}">
      <dgm:prSet/>
      <dgm:spPr/>
      <dgm:t>
        <a:bodyPr/>
        <a:lstStyle/>
        <a:p>
          <a:endParaRPr lang="es-CO"/>
        </a:p>
      </dgm:t>
    </dgm:pt>
    <dgm:pt modelId="{87287F24-F709-4147-84CC-2EC5680761D0}" type="sibTrans" cxnId="{4C35C1E9-32B9-49C5-A2C4-4C8D3C0D276C}">
      <dgm:prSet/>
      <dgm:spPr/>
      <dgm:t>
        <a:bodyPr/>
        <a:lstStyle/>
        <a:p>
          <a:endParaRPr lang="es-CO" sz="800"/>
        </a:p>
      </dgm:t>
    </dgm:pt>
    <dgm:pt modelId="{A8BD457F-60CD-4773-A2B9-B8BD641C3772}">
      <dgm:prSet custT="1"/>
      <dgm:spPr/>
      <dgm:t>
        <a:bodyPr/>
        <a:lstStyle/>
        <a:p>
          <a:endParaRPr lang="es-CO" sz="800"/>
        </a:p>
      </dgm:t>
    </dgm:pt>
    <dgm:pt modelId="{1C8CD238-AC00-46EC-8F50-60E6D82930FD}" type="parTrans" cxnId="{A5C5CD50-22BF-4FD6-9AEE-EFD4761C3820}">
      <dgm:prSet/>
      <dgm:spPr/>
      <dgm:t>
        <a:bodyPr/>
        <a:lstStyle/>
        <a:p>
          <a:endParaRPr lang="es-CO"/>
        </a:p>
      </dgm:t>
    </dgm:pt>
    <dgm:pt modelId="{0F97D02F-6E37-408F-A17A-45D52F2F6572}" type="sibTrans" cxnId="{A5C5CD50-22BF-4FD6-9AEE-EFD4761C3820}">
      <dgm:prSet/>
      <dgm:spPr/>
      <dgm:t>
        <a:bodyPr/>
        <a:lstStyle/>
        <a:p>
          <a:endParaRPr lang="es-CO"/>
        </a:p>
      </dgm:t>
    </dgm:pt>
    <dgm:pt modelId="{27A7454A-576A-459A-92A8-7DD356A5C2A9}">
      <dgm:prSet/>
      <dgm:spPr/>
      <dgm:t>
        <a:bodyPr/>
        <a:lstStyle/>
        <a:p>
          <a:r>
            <a:rPr lang="es-CO" dirty="0" smtClean="0"/>
            <a:t>AUTORIDADES</a:t>
          </a:r>
          <a:endParaRPr lang="es-CO" dirty="0"/>
        </a:p>
      </dgm:t>
    </dgm:pt>
    <dgm:pt modelId="{A37BF704-3764-40C6-A8AB-2FC0E374DE52}" type="parTrans" cxnId="{655F372D-124F-4178-B0BE-EC9DFD429843}">
      <dgm:prSet/>
      <dgm:spPr/>
      <dgm:t>
        <a:bodyPr/>
        <a:lstStyle/>
        <a:p>
          <a:endParaRPr lang="es-CO"/>
        </a:p>
      </dgm:t>
    </dgm:pt>
    <dgm:pt modelId="{D455FB3D-3FB7-4160-8E7A-9B3F387E8A3E}" type="sibTrans" cxnId="{655F372D-124F-4178-B0BE-EC9DFD429843}">
      <dgm:prSet/>
      <dgm:spPr/>
      <dgm:t>
        <a:bodyPr/>
        <a:lstStyle/>
        <a:p>
          <a:endParaRPr lang="es-CO"/>
        </a:p>
      </dgm:t>
    </dgm:pt>
    <dgm:pt modelId="{F4C54727-AD45-4A6D-BB15-217E2CA13C2F}">
      <dgm:prSet/>
      <dgm:spPr/>
      <dgm:t>
        <a:bodyPr/>
        <a:lstStyle/>
        <a:p>
          <a:r>
            <a:rPr lang="es-CO" dirty="0" smtClean="0"/>
            <a:t>Fundación Escuela para la Vida </a:t>
          </a:r>
          <a:endParaRPr lang="es-CO" dirty="0"/>
        </a:p>
      </dgm:t>
    </dgm:pt>
    <dgm:pt modelId="{C70CD762-DB42-4E83-AE9B-CBA637F3875F}" type="parTrans" cxnId="{F9778F55-D6A4-455C-B006-7D6BEFC37C98}">
      <dgm:prSet/>
      <dgm:spPr/>
      <dgm:t>
        <a:bodyPr/>
        <a:lstStyle/>
        <a:p>
          <a:endParaRPr lang="es-CO"/>
        </a:p>
      </dgm:t>
    </dgm:pt>
    <dgm:pt modelId="{D2A0AAAE-798F-4167-9CF4-61229ACC9347}" type="sibTrans" cxnId="{F9778F55-D6A4-455C-B006-7D6BEFC37C98}">
      <dgm:prSet/>
      <dgm:spPr/>
      <dgm:t>
        <a:bodyPr/>
        <a:lstStyle/>
        <a:p>
          <a:endParaRPr lang="es-CO"/>
        </a:p>
      </dgm:t>
    </dgm:pt>
    <dgm:pt modelId="{27ECC278-7903-4072-8F7E-3B527C45CF7A}">
      <dgm:prSet/>
      <dgm:spPr/>
      <dgm:t>
        <a:bodyPr/>
        <a:lstStyle/>
        <a:p>
          <a:r>
            <a:rPr lang="es-CO" dirty="0" err="1" smtClean="0"/>
            <a:t>UMATA</a:t>
          </a:r>
          <a:endParaRPr lang="es-CO" dirty="0"/>
        </a:p>
      </dgm:t>
    </dgm:pt>
    <dgm:pt modelId="{CCCA1643-8543-42E8-85EB-6AA407A75326}" type="parTrans" cxnId="{B4E99D8A-5CA7-4284-A3A8-3140225552AA}">
      <dgm:prSet/>
      <dgm:spPr/>
      <dgm:t>
        <a:bodyPr/>
        <a:lstStyle/>
        <a:p>
          <a:endParaRPr lang="es-CO"/>
        </a:p>
      </dgm:t>
    </dgm:pt>
    <dgm:pt modelId="{E3E110C6-7632-464F-8E3A-DBF3EC63E5DC}" type="sibTrans" cxnId="{B4E99D8A-5CA7-4284-A3A8-3140225552AA}">
      <dgm:prSet/>
      <dgm:spPr/>
      <dgm:t>
        <a:bodyPr/>
        <a:lstStyle/>
        <a:p>
          <a:endParaRPr lang="es-CO"/>
        </a:p>
      </dgm:t>
    </dgm:pt>
    <dgm:pt modelId="{EE5763B6-AF36-48ED-BEFA-4D05B42F8F2A}">
      <dgm:prSet/>
      <dgm:spPr/>
      <dgm:t>
        <a:bodyPr/>
        <a:lstStyle/>
        <a:p>
          <a:r>
            <a:rPr lang="es-CO" dirty="0" smtClean="0"/>
            <a:t>Secretaría de Cultura y Turismo</a:t>
          </a:r>
          <a:endParaRPr lang="es-CO" dirty="0"/>
        </a:p>
      </dgm:t>
    </dgm:pt>
    <dgm:pt modelId="{E1C03778-EEDF-4A3A-B7C6-E52569FE2C16}" type="parTrans" cxnId="{2FFEBD33-DF42-4D83-9195-A8487A74F366}">
      <dgm:prSet/>
      <dgm:spPr/>
      <dgm:t>
        <a:bodyPr/>
        <a:lstStyle/>
        <a:p>
          <a:endParaRPr lang="es-CO"/>
        </a:p>
      </dgm:t>
    </dgm:pt>
    <dgm:pt modelId="{D7CEB1D4-26C8-4259-9450-4CE046FCBF52}" type="sibTrans" cxnId="{2FFEBD33-DF42-4D83-9195-A8487A74F366}">
      <dgm:prSet/>
      <dgm:spPr/>
      <dgm:t>
        <a:bodyPr/>
        <a:lstStyle/>
        <a:p>
          <a:endParaRPr lang="es-CO"/>
        </a:p>
      </dgm:t>
    </dgm:pt>
    <dgm:pt modelId="{629C27DE-22D1-4E59-ABD1-7ADEEEF0E8B1}">
      <dgm:prSet/>
      <dgm:spPr/>
      <dgm:t>
        <a:bodyPr/>
        <a:lstStyle/>
        <a:p>
          <a:r>
            <a:rPr lang="es-CO" dirty="0" err="1" smtClean="0"/>
            <a:t>Viceministerio</a:t>
          </a:r>
          <a:r>
            <a:rPr lang="es-CO" dirty="0" smtClean="0"/>
            <a:t> de Turismo C.A.T.</a:t>
          </a:r>
          <a:endParaRPr lang="es-CO" dirty="0"/>
        </a:p>
      </dgm:t>
    </dgm:pt>
    <dgm:pt modelId="{9DA739CE-537F-43C3-8AB5-DA98AA9685C5}" type="parTrans" cxnId="{71CB1880-F83C-4B65-BE27-2640A6ECF2B3}">
      <dgm:prSet/>
      <dgm:spPr/>
      <dgm:t>
        <a:bodyPr/>
        <a:lstStyle/>
        <a:p>
          <a:endParaRPr lang="es-CO"/>
        </a:p>
      </dgm:t>
    </dgm:pt>
    <dgm:pt modelId="{E8C7E943-4AD6-46EA-9FFC-5BEEB3465DCE}" type="sibTrans" cxnId="{71CB1880-F83C-4B65-BE27-2640A6ECF2B3}">
      <dgm:prSet/>
      <dgm:spPr/>
      <dgm:t>
        <a:bodyPr/>
        <a:lstStyle/>
        <a:p>
          <a:endParaRPr lang="es-CO"/>
        </a:p>
      </dgm:t>
    </dgm:pt>
    <dgm:pt modelId="{EE7B0AAE-80DA-484F-A98F-93C9114B1736}">
      <dgm:prSet/>
      <dgm:spPr/>
      <dgm:t>
        <a:bodyPr/>
        <a:lstStyle/>
        <a:p>
          <a:r>
            <a:rPr lang="es-CO" dirty="0" smtClean="0"/>
            <a:t>Acueducto de Felidia</a:t>
          </a:r>
          <a:endParaRPr lang="es-CO" dirty="0"/>
        </a:p>
      </dgm:t>
    </dgm:pt>
    <dgm:pt modelId="{EF9DE39A-6647-4F8C-A04C-0D307F6BD2A2}" type="parTrans" cxnId="{7CC97470-FDF9-4E49-9DB9-F3C1D6B1A44C}">
      <dgm:prSet/>
      <dgm:spPr/>
      <dgm:t>
        <a:bodyPr/>
        <a:lstStyle/>
        <a:p>
          <a:endParaRPr lang="es-CO"/>
        </a:p>
      </dgm:t>
    </dgm:pt>
    <dgm:pt modelId="{69EBBA86-3BC5-4FB3-ABE1-A02AB3EF2E3A}" type="sibTrans" cxnId="{7CC97470-FDF9-4E49-9DB9-F3C1D6B1A44C}">
      <dgm:prSet/>
      <dgm:spPr/>
      <dgm:t>
        <a:bodyPr/>
        <a:lstStyle/>
        <a:p>
          <a:endParaRPr lang="es-CO"/>
        </a:p>
      </dgm:t>
    </dgm:pt>
    <dgm:pt modelId="{2AAEBF2F-F581-402C-83DB-59DE749AC707}">
      <dgm:prSet/>
      <dgm:spPr/>
      <dgm:t>
        <a:bodyPr/>
        <a:lstStyle/>
        <a:p>
          <a:r>
            <a:rPr lang="es-CO" dirty="0" err="1" smtClean="0"/>
            <a:t>Fundacion</a:t>
          </a:r>
          <a:r>
            <a:rPr lang="es-CO" dirty="0" smtClean="0"/>
            <a:t> </a:t>
          </a:r>
          <a:r>
            <a:rPr lang="es-CO" dirty="0" err="1" smtClean="0"/>
            <a:t>zoologico</a:t>
          </a:r>
          <a:r>
            <a:rPr lang="es-CO" dirty="0" smtClean="0"/>
            <a:t> de Cali</a:t>
          </a:r>
          <a:endParaRPr lang="es-CO" dirty="0"/>
        </a:p>
      </dgm:t>
    </dgm:pt>
    <dgm:pt modelId="{762ABEAC-F2F8-4C26-8EF2-0B74ACD621DE}" type="parTrans" cxnId="{7E0B3740-6A36-4082-9DEA-816C9A0A0EEA}">
      <dgm:prSet/>
      <dgm:spPr/>
      <dgm:t>
        <a:bodyPr/>
        <a:lstStyle/>
        <a:p>
          <a:endParaRPr lang="es-CO"/>
        </a:p>
      </dgm:t>
    </dgm:pt>
    <dgm:pt modelId="{9DBB37F4-41B3-482C-9551-CFA026C9C349}" type="sibTrans" cxnId="{7E0B3740-6A36-4082-9DEA-816C9A0A0EEA}">
      <dgm:prSet/>
      <dgm:spPr/>
      <dgm:t>
        <a:bodyPr/>
        <a:lstStyle/>
        <a:p>
          <a:endParaRPr lang="es-CO"/>
        </a:p>
      </dgm:t>
    </dgm:pt>
    <dgm:pt modelId="{3DF7C536-94A9-4CF3-8B60-B2AC04DB02A1}">
      <dgm:prSet custT="1"/>
      <dgm:spPr/>
      <dgm:t>
        <a:bodyPr/>
        <a:lstStyle/>
        <a:p>
          <a:r>
            <a:rPr lang="es-CO" sz="800" dirty="0" smtClean="0"/>
            <a:t>EMCALI </a:t>
          </a:r>
          <a:endParaRPr lang="es-CO" sz="800" dirty="0"/>
        </a:p>
      </dgm:t>
    </dgm:pt>
    <dgm:pt modelId="{109A1D8F-1AD3-4F47-939A-E992CA807C49}" type="parTrans" cxnId="{B4DA8C12-8DB1-4A07-94C3-E294A4620DD8}">
      <dgm:prSet/>
      <dgm:spPr/>
      <dgm:t>
        <a:bodyPr/>
        <a:lstStyle/>
        <a:p>
          <a:endParaRPr lang="es-CO"/>
        </a:p>
      </dgm:t>
    </dgm:pt>
    <dgm:pt modelId="{DD762BC2-117E-4B29-83E8-84398D947A9D}" type="sibTrans" cxnId="{B4DA8C12-8DB1-4A07-94C3-E294A4620DD8}">
      <dgm:prSet/>
      <dgm:spPr/>
      <dgm:t>
        <a:bodyPr/>
        <a:lstStyle/>
        <a:p>
          <a:endParaRPr lang="es-CO" sz="800"/>
        </a:p>
      </dgm:t>
    </dgm:pt>
    <dgm:pt modelId="{5703EF24-E816-4EBA-A33D-9D917CEF5244}">
      <dgm:prSet custT="1"/>
      <dgm:spPr/>
      <dgm:t>
        <a:bodyPr/>
        <a:lstStyle/>
        <a:p>
          <a:r>
            <a:rPr lang="es-CO" sz="800" dirty="0" smtClean="0"/>
            <a:t>Comité de </a:t>
          </a:r>
          <a:r>
            <a:rPr lang="es-CO" sz="800" dirty="0" err="1" smtClean="0"/>
            <a:t>PLANIFICACION</a:t>
          </a:r>
          <a:r>
            <a:rPr lang="es-CO" sz="800" dirty="0" smtClean="0"/>
            <a:t> </a:t>
          </a:r>
          <a:endParaRPr lang="es-CO" sz="800" dirty="0"/>
        </a:p>
      </dgm:t>
    </dgm:pt>
    <dgm:pt modelId="{49F6720E-76CF-4E1C-934F-6DA878C6F45B}" type="parTrans" cxnId="{F109300B-3721-4A95-90D1-12224613B9CB}">
      <dgm:prSet/>
      <dgm:spPr/>
      <dgm:t>
        <a:bodyPr/>
        <a:lstStyle/>
        <a:p>
          <a:endParaRPr lang="es-CO"/>
        </a:p>
      </dgm:t>
    </dgm:pt>
    <dgm:pt modelId="{B78BA210-4F9C-4A99-9E1E-B35EDBE623B6}" type="sibTrans" cxnId="{F109300B-3721-4A95-90D1-12224613B9CB}">
      <dgm:prSet/>
      <dgm:spPr/>
      <dgm:t>
        <a:bodyPr/>
        <a:lstStyle/>
        <a:p>
          <a:endParaRPr lang="es-CO" sz="800"/>
        </a:p>
      </dgm:t>
    </dgm:pt>
    <dgm:pt modelId="{A6D5D81D-97A8-4101-A2C2-664CA7251D78}">
      <dgm:prSet/>
      <dgm:spPr/>
      <dgm:t>
        <a:bodyPr/>
        <a:lstStyle/>
        <a:p>
          <a:r>
            <a:rPr lang="es-CO" dirty="0" smtClean="0"/>
            <a:t>ESCUELA SALUDABLE</a:t>
          </a:r>
          <a:endParaRPr lang="es-CO" dirty="0"/>
        </a:p>
      </dgm:t>
    </dgm:pt>
    <dgm:pt modelId="{7D30674A-1BA2-41E0-B56D-85D8E2D51190}" type="parTrans" cxnId="{615D6B87-BAE4-42A4-9495-DAA8655A1621}">
      <dgm:prSet/>
      <dgm:spPr/>
      <dgm:t>
        <a:bodyPr/>
        <a:lstStyle/>
        <a:p>
          <a:endParaRPr lang="es-CO"/>
        </a:p>
      </dgm:t>
    </dgm:pt>
    <dgm:pt modelId="{96A82281-5AA5-4A97-9B72-9FE8F4075124}" type="sibTrans" cxnId="{615D6B87-BAE4-42A4-9495-DAA8655A1621}">
      <dgm:prSet/>
      <dgm:spPr/>
      <dgm:t>
        <a:bodyPr/>
        <a:lstStyle/>
        <a:p>
          <a:endParaRPr lang="es-CO"/>
        </a:p>
      </dgm:t>
    </dgm:pt>
    <dgm:pt modelId="{5F5F2797-C575-41C5-8FCB-EFB2D9B14534}">
      <dgm:prSet/>
      <dgm:spPr/>
      <dgm:t>
        <a:bodyPr/>
        <a:lstStyle/>
        <a:p>
          <a:r>
            <a:rPr lang="es-CO" smtClean="0"/>
            <a:t>M.E.N.</a:t>
          </a:r>
          <a:endParaRPr lang="es-CO"/>
        </a:p>
      </dgm:t>
    </dgm:pt>
    <dgm:pt modelId="{97D8EC55-3F7F-49AA-A1C2-592D7168C514}" type="parTrans" cxnId="{BC54FEFE-9DB5-481D-9D3A-D58313B97DD2}">
      <dgm:prSet/>
      <dgm:spPr/>
      <dgm:t>
        <a:bodyPr/>
        <a:lstStyle/>
        <a:p>
          <a:endParaRPr lang="es-CO"/>
        </a:p>
      </dgm:t>
    </dgm:pt>
    <dgm:pt modelId="{0B4A787B-92F5-4C2F-B9B2-16121162A0F7}" type="sibTrans" cxnId="{BC54FEFE-9DB5-481D-9D3A-D58313B97DD2}">
      <dgm:prSet/>
      <dgm:spPr/>
      <dgm:t>
        <a:bodyPr/>
        <a:lstStyle/>
        <a:p>
          <a:endParaRPr lang="es-CO"/>
        </a:p>
      </dgm:t>
    </dgm:pt>
    <dgm:pt modelId="{061C1A0C-5073-41A9-ABB3-58841F9C462D}" type="pres">
      <dgm:prSet presAssocID="{F9754565-D92B-428A-A340-EDEC58D624A3}" presName="cycle" presStyleCnt="0">
        <dgm:presLayoutVars>
          <dgm:dir/>
          <dgm:resizeHandles val="exact"/>
        </dgm:presLayoutVars>
      </dgm:prSet>
      <dgm:spPr/>
    </dgm:pt>
    <dgm:pt modelId="{6DCD4A1F-C684-4FFE-8084-9CD64776945A}" type="pres">
      <dgm:prSet presAssocID="{EF0EC0FD-763E-4554-B2B6-47D202BCE766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D45741C-6EFE-4AB3-88DA-C75AE5BFBF70}" type="pres">
      <dgm:prSet presAssocID="{EF0EC0FD-763E-4554-B2B6-47D202BCE766}" presName="spNode" presStyleCnt="0"/>
      <dgm:spPr/>
    </dgm:pt>
    <dgm:pt modelId="{03EF0594-5FE7-4686-AF56-99B6FF0FCE7F}" type="pres">
      <dgm:prSet presAssocID="{0EB676F7-803F-4670-B2B0-52B654DFCCE8}" presName="sibTrans" presStyleLbl="sibTrans1D1" presStyleIdx="0" presStyleCnt="16"/>
      <dgm:spPr/>
    </dgm:pt>
    <dgm:pt modelId="{A1BE4268-9A3B-4E44-9C91-AD6D6400D8E5}" type="pres">
      <dgm:prSet presAssocID="{5703EF24-E816-4EBA-A33D-9D917CEF5244}" presName="node" presStyleLbl="node1" presStyleIdx="1" presStyleCnt="16" custScaleX="19126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6ADCFA4-D820-4A21-A684-F675F28ABE17}" type="pres">
      <dgm:prSet presAssocID="{5703EF24-E816-4EBA-A33D-9D917CEF5244}" presName="spNode" presStyleCnt="0"/>
      <dgm:spPr/>
    </dgm:pt>
    <dgm:pt modelId="{D3B5933A-6857-4201-B866-F37394180026}" type="pres">
      <dgm:prSet presAssocID="{B78BA210-4F9C-4A99-9E1E-B35EDBE623B6}" presName="sibTrans" presStyleLbl="sibTrans1D1" presStyleIdx="1" presStyleCnt="16"/>
      <dgm:spPr/>
    </dgm:pt>
    <dgm:pt modelId="{B944A1E4-F9DA-4DDB-AD95-92D368F7B966}" type="pres">
      <dgm:prSet presAssocID="{55E36FBC-A124-4378-B36F-D30D2D6AB01C}" presName="node" presStyleLbl="node1" presStyleIdx="2" presStyleCnt="16">
        <dgm:presLayoutVars>
          <dgm:bulletEnabled val="1"/>
        </dgm:presLayoutVars>
      </dgm:prSet>
      <dgm:spPr/>
    </dgm:pt>
    <dgm:pt modelId="{4E2CCD64-86C8-4E4C-A6EE-66B502E3F545}" type="pres">
      <dgm:prSet presAssocID="{55E36FBC-A124-4378-B36F-D30D2D6AB01C}" presName="spNode" presStyleCnt="0"/>
      <dgm:spPr/>
    </dgm:pt>
    <dgm:pt modelId="{E229B7C3-6293-4A4A-97F9-5FF046DCB67F}" type="pres">
      <dgm:prSet presAssocID="{FCA2E7F8-C1B1-4E7E-A956-69A8AF5C514A}" presName="sibTrans" presStyleLbl="sibTrans1D1" presStyleIdx="2" presStyleCnt="16"/>
      <dgm:spPr/>
    </dgm:pt>
    <dgm:pt modelId="{BAB553E1-3F59-4076-9977-8421117B0CF3}" type="pres">
      <dgm:prSet presAssocID="{63083514-4B2D-4587-8DD2-63310175A274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AFC0AC9-4257-4D5B-AD5E-85FC9488A7EF}" type="pres">
      <dgm:prSet presAssocID="{63083514-4B2D-4587-8DD2-63310175A274}" presName="spNode" presStyleCnt="0"/>
      <dgm:spPr/>
    </dgm:pt>
    <dgm:pt modelId="{D556689E-E05F-4A0C-9B14-A44ADD66B524}" type="pres">
      <dgm:prSet presAssocID="{75F60307-D1CE-47D3-8EA6-F83D1DB74A84}" presName="sibTrans" presStyleLbl="sibTrans1D1" presStyleIdx="3" presStyleCnt="16"/>
      <dgm:spPr/>
    </dgm:pt>
    <dgm:pt modelId="{451A9788-E912-414E-882A-E7FB6A2205F8}" type="pres">
      <dgm:prSet presAssocID="{03406EEB-B8EE-47B0-87A0-E523E628FC7C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A6446B4-6EBA-44BF-8CDA-1C08C8427346}" type="pres">
      <dgm:prSet presAssocID="{03406EEB-B8EE-47B0-87A0-E523E628FC7C}" presName="spNode" presStyleCnt="0"/>
      <dgm:spPr/>
    </dgm:pt>
    <dgm:pt modelId="{52EB32B4-D12F-40E5-9CA7-32221A34DB37}" type="pres">
      <dgm:prSet presAssocID="{A37AAC11-4769-4AD5-BF9E-D866F5A988EE}" presName="sibTrans" presStyleLbl="sibTrans1D1" presStyleIdx="4" presStyleCnt="16"/>
      <dgm:spPr/>
    </dgm:pt>
    <dgm:pt modelId="{42E25249-A4D1-48EA-A85E-D262A381D85D}" type="pres">
      <dgm:prSet presAssocID="{96DB29CF-5E9D-4375-BCCE-81513C7AC646}" presName="node" presStyleLbl="node1" presStyleIdx="5" presStyleCnt="16" custScaleX="183613">
        <dgm:presLayoutVars>
          <dgm:bulletEnabled val="1"/>
        </dgm:presLayoutVars>
      </dgm:prSet>
      <dgm:spPr/>
    </dgm:pt>
    <dgm:pt modelId="{F48D9CE2-3DE8-4366-8FC1-12A7E34EE51F}" type="pres">
      <dgm:prSet presAssocID="{96DB29CF-5E9D-4375-BCCE-81513C7AC646}" presName="spNode" presStyleCnt="0"/>
      <dgm:spPr/>
    </dgm:pt>
    <dgm:pt modelId="{4C53FFA8-9158-4BCD-830E-1796AEA168B9}" type="pres">
      <dgm:prSet presAssocID="{87287F24-F709-4147-84CC-2EC5680761D0}" presName="sibTrans" presStyleLbl="sibTrans1D1" presStyleIdx="5" presStyleCnt="16"/>
      <dgm:spPr/>
    </dgm:pt>
    <dgm:pt modelId="{265F3210-E287-4CA7-ABFC-CD37994DF72D}" type="pres">
      <dgm:prSet presAssocID="{27A7454A-576A-459A-92A8-7DD356A5C2A9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B808F1-62EA-46E0-8C90-7EA2922761CB}" type="pres">
      <dgm:prSet presAssocID="{27A7454A-576A-459A-92A8-7DD356A5C2A9}" presName="spNode" presStyleCnt="0"/>
      <dgm:spPr/>
    </dgm:pt>
    <dgm:pt modelId="{B57316BB-6767-4245-B538-941CA005B82D}" type="pres">
      <dgm:prSet presAssocID="{D455FB3D-3FB7-4160-8E7A-9B3F387E8A3E}" presName="sibTrans" presStyleLbl="sibTrans1D1" presStyleIdx="6" presStyleCnt="16"/>
      <dgm:spPr/>
    </dgm:pt>
    <dgm:pt modelId="{301B4FEC-24B3-4769-AC52-8AF26F8F3C9D}" type="pres">
      <dgm:prSet presAssocID="{F4C54727-AD45-4A6D-BB15-217E2CA13C2F}" presName="node" presStyleLbl="node1" presStyleIdx="7" presStyleCnt="16">
        <dgm:presLayoutVars>
          <dgm:bulletEnabled val="1"/>
        </dgm:presLayoutVars>
      </dgm:prSet>
      <dgm:spPr/>
    </dgm:pt>
    <dgm:pt modelId="{D4BB1EC5-BA0A-4C84-8BAF-C4129001EBD4}" type="pres">
      <dgm:prSet presAssocID="{F4C54727-AD45-4A6D-BB15-217E2CA13C2F}" presName="spNode" presStyleCnt="0"/>
      <dgm:spPr/>
    </dgm:pt>
    <dgm:pt modelId="{6F3E60F9-BCDE-4460-A698-F01D3D952BAF}" type="pres">
      <dgm:prSet presAssocID="{D2A0AAAE-798F-4167-9CF4-61229ACC9347}" presName="sibTrans" presStyleLbl="sibTrans1D1" presStyleIdx="7" presStyleCnt="16"/>
      <dgm:spPr/>
    </dgm:pt>
    <dgm:pt modelId="{B511D2AA-E62D-48D8-B17D-C1890B8E8592}" type="pres">
      <dgm:prSet presAssocID="{27ECC278-7903-4072-8F7E-3B527C45CF7A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ED19E91-B265-4AB7-AD88-47A846D6E07A}" type="pres">
      <dgm:prSet presAssocID="{27ECC278-7903-4072-8F7E-3B527C45CF7A}" presName="spNode" presStyleCnt="0"/>
      <dgm:spPr/>
    </dgm:pt>
    <dgm:pt modelId="{F68DDFB6-BE4E-4F52-B528-BCBD27A0EE1C}" type="pres">
      <dgm:prSet presAssocID="{E3E110C6-7632-464F-8E3A-DBF3EC63E5DC}" presName="sibTrans" presStyleLbl="sibTrans1D1" presStyleIdx="8" presStyleCnt="16"/>
      <dgm:spPr/>
    </dgm:pt>
    <dgm:pt modelId="{235EB1C2-E633-49CD-93A8-E48B7D88A53F}" type="pres">
      <dgm:prSet presAssocID="{EE5763B6-AF36-48ED-BEFA-4D05B42F8F2A}" presName="node" presStyleLbl="node1" presStyleIdx="9" presStyleCnt="16">
        <dgm:presLayoutVars>
          <dgm:bulletEnabled val="1"/>
        </dgm:presLayoutVars>
      </dgm:prSet>
      <dgm:spPr/>
    </dgm:pt>
    <dgm:pt modelId="{8AAE557F-30CF-40F9-BEB0-E71B27BE20F7}" type="pres">
      <dgm:prSet presAssocID="{EE5763B6-AF36-48ED-BEFA-4D05B42F8F2A}" presName="spNode" presStyleCnt="0"/>
      <dgm:spPr/>
    </dgm:pt>
    <dgm:pt modelId="{96E92E18-2535-4290-B73B-71496CA58A67}" type="pres">
      <dgm:prSet presAssocID="{D7CEB1D4-26C8-4259-9450-4CE046FCBF52}" presName="sibTrans" presStyleLbl="sibTrans1D1" presStyleIdx="9" presStyleCnt="16"/>
      <dgm:spPr/>
    </dgm:pt>
    <dgm:pt modelId="{92D10D6C-285A-467C-9BDE-9FE47A4C5224}" type="pres">
      <dgm:prSet presAssocID="{629C27DE-22D1-4E59-ABD1-7ADEEEF0E8B1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5BBD668-0D38-416B-92F0-117295C9AC42}" type="pres">
      <dgm:prSet presAssocID="{629C27DE-22D1-4E59-ABD1-7ADEEEF0E8B1}" presName="spNode" presStyleCnt="0"/>
      <dgm:spPr/>
    </dgm:pt>
    <dgm:pt modelId="{C0D7B298-5148-42D5-AE48-D1D98B47F8E5}" type="pres">
      <dgm:prSet presAssocID="{E8C7E943-4AD6-46EA-9FFC-5BEEB3465DCE}" presName="sibTrans" presStyleLbl="sibTrans1D1" presStyleIdx="10" presStyleCnt="16"/>
      <dgm:spPr/>
    </dgm:pt>
    <dgm:pt modelId="{670F4393-4C5E-4252-AB1F-4F99D8BC7410}" type="pres">
      <dgm:prSet presAssocID="{EE7B0AAE-80DA-484F-A98F-93C9114B1736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BF6ADA8-F4F7-4808-9DEF-29D9C0621027}" type="pres">
      <dgm:prSet presAssocID="{EE7B0AAE-80DA-484F-A98F-93C9114B1736}" presName="spNode" presStyleCnt="0"/>
      <dgm:spPr/>
    </dgm:pt>
    <dgm:pt modelId="{EF9BA4C4-A6E4-4AFC-8944-3A2AE8A49D61}" type="pres">
      <dgm:prSet presAssocID="{69EBBA86-3BC5-4FB3-ABE1-A02AB3EF2E3A}" presName="sibTrans" presStyleLbl="sibTrans1D1" presStyleIdx="11" presStyleCnt="16"/>
      <dgm:spPr/>
    </dgm:pt>
    <dgm:pt modelId="{8B5258AC-16E8-43B1-8CAF-9A69139C3BF7}" type="pres">
      <dgm:prSet presAssocID="{2AAEBF2F-F581-402C-83DB-59DE749AC707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E007292-E85F-4381-9F4B-7E94562E44F4}" type="pres">
      <dgm:prSet presAssocID="{2AAEBF2F-F581-402C-83DB-59DE749AC707}" presName="spNode" presStyleCnt="0"/>
      <dgm:spPr/>
    </dgm:pt>
    <dgm:pt modelId="{8FD1DFAC-22E4-4ABA-8281-95D1F6125FF5}" type="pres">
      <dgm:prSet presAssocID="{9DBB37F4-41B3-482C-9551-CFA026C9C349}" presName="sibTrans" presStyleLbl="sibTrans1D1" presStyleIdx="12" presStyleCnt="16"/>
      <dgm:spPr/>
    </dgm:pt>
    <dgm:pt modelId="{80D4C615-FF2B-4F5A-8DC2-0F05D3FFE21D}" type="pres">
      <dgm:prSet presAssocID="{3DF7C536-94A9-4CF3-8B60-B2AC04DB02A1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5E6E1F2-790D-413D-865D-3EE482174056}" type="pres">
      <dgm:prSet presAssocID="{3DF7C536-94A9-4CF3-8B60-B2AC04DB02A1}" presName="spNode" presStyleCnt="0"/>
      <dgm:spPr/>
    </dgm:pt>
    <dgm:pt modelId="{E0CD5B5D-AC6D-4605-B22D-6C00D3781340}" type="pres">
      <dgm:prSet presAssocID="{DD762BC2-117E-4B29-83E8-84398D947A9D}" presName="sibTrans" presStyleLbl="sibTrans1D1" presStyleIdx="13" presStyleCnt="16"/>
      <dgm:spPr/>
    </dgm:pt>
    <dgm:pt modelId="{A83843A7-2AFD-4C65-B248-AC32AA74D227}" type="pres">
      <dgm:prSet presAssocID="{A6D5D81D-97A8-4101-A2C2-664CA7251D78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8C747DA-6D20-4A0E-9AD8-7B9DD025847C}" type="pres">
      <dgm:prSet presAssocID="{A6D5D81D-97A8-4101-A2C2-664CA7251D78}" presName="spNode" presStyleCnt="0"/>
      <dgm:spPr/>
    </dgm:pt>
    <dgm:pt modelId="{10F519FF-AA21-4710-B9B0-F5BEC7BE3254}" type="pres">
      <dgm:prSet presAssocID="{96A82281-5AA5-4A97-9B72-9FE8F4075124}" presName="sibTrans" presStyleLbl="sibTrans1D1" presStyleIdx="14" presStyleCnt="16"/>
      <dgm:spPr/>
    </dgm:pt>
    <dgm:pt modelId="{9A7FF773-BCE2-4207-812E-DF60E14A56D9}" type="pres">
      <dgm:prSet presAssocID="{5F5F2797-C575-41C5-8FCB-EFB2D9B14534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9D1F63A-66FB-46E9-9FAA-398F8ECFF057}" type="pres">
      <dgm:prSet presAssocID="{5F5F2797-C575-41C5-8FCB-EFB2D9B14534}" presName="spNode" presStyleCnt="0"/>
      <dgm:spPr/>
    </dgm:pt>
    <dgm:pt modelId="{BCEF9189-A2B2-4625-B2DC-102CCCE7CA2E}" type="pres">
      <dgm:prSet presAssocID="{0B4A787B-92F5-4C2F-B9B2-16121162A0F7}" presName="sibTrans" presStyleLbl="sibTrans1D1" presStyleIdx="15" presStyleCnt="16"/>
      <dgm:spPr/>
    </dgm:pt>
  </dgm:ptLst>
  <dgm:cxnLst>
    <dgm:cxn modelId="{7654C92C-0F2A-4B02-ADB3-6E48276F5F00}" type="presOf" srcId="{A6D5D81D-97A8-4101-A2C2-664CA7251D78}" destId="{A83843A7-2AFD-4C65-B248-AC32AA74D227}" srcOrd="0" destOrd="0" presId="urn:microsoft.com/office/officeart/2005/8/layout/cycle6"/>
    <dgm:cxn modelId="{7BE6347C-F4C9-4A46-84B4-1F07CF3F857A}" type="presOf" srcId="{03406EEB-B8EE-47B0-87A0-E523E628FC7C}" destId="{451A9788-E912-414E-882A-E7FB6A2205F8}" srcOrd="0" destOrd="0" presId="urn:microsoft.com/office/officeart/2005/8/layout/cycle6"/>
    <dgm:cxn modelId="{2BC8C20B-D7A5-4B51-8984-B442E6C767FB}" type="presOf" srcId="{5703EF24-E816-4EBA-A33D-9D917CEF5244}" destId="{A1BE4268-9A3B-4E44-9C91-AD6D6400D8E5}" srcOrd="0" destOrd="0" presId="urn:microsoft.com/office/officeart/2005/8/layout/cycle6"/>
    <dgm:cxn modelId="{960DE5DF-4E6C-4D15-A57C-4D837D962C0C}" type="presOf" srcId="{75F60307-D1CE-47D3-8EA6-F83D1DB74A84}" destId="{D556689E-E05F-4A0C-9B14-A44ADD66B524}" srcOrd="0" destOrd="0" presId="urn:microsoft.com/office/officeart/2005/8/layout/cycle6"/>
    <dgm:cxn modelId="{B4E99D8A-5CA7-4284-A3A8-3140225552AA}" srcId="{F9754565-D92B-428A-A340-EDEC58D624A3}" destId="{27ECC278-7903-4072-8F7E-3B527C45CF7A}" srcOrd="8" destOrd="0" parTransId="{CCCA1643-8543-42E8-85EB-6AA407A75326}" sibTransId="{E3E110C6-7632-464F-8E3A-DBF3EC63E5DC}"/>
    <dgm:cxn modelId="{82AAB3CA-8001-4A76-9033-B0DDF5C9E03A}" type="presOf" srcId="{55E36FBC-A124-4378-B36F-D30D2D6AB01C}" destId="{B944A1E4-F9DA-4DDB-AD95-92D368F7B966}" srcOrd="0" destOrd="0" presId="urn:microsoft.com/office/officeart/2005/8/layout/cycle6"/>
    <dgm:cxn modelId="{57053E1F-FDBE-4189-A524-D854258BACDF}" type="presOf" srcId="{EF0EC0FD-763E-4554-B2B6-47D202BCE766}" destId="{6DCD4A1F-C684-4FFE-8084-9CD64776945A}" srcOrd="0" destOrd="0" presId="urn:microsoft.com/office/officeart/2005/8/layout/cycle6"/>
    <dgm:cxn modelId="{3F77F811-A6ED-45EF-B82A-B25972584534}" type="presOf" srcId="{EE5763B6-AF36-48ED-BEFA-4D05B42F8F2A}" destId="{235EB1C2-E633-49CD-93A8-E48B7D88A53F}" srcOrd="0" destOrd="0" presId="urn:microsoft.com/office/officeart/2005/8/layout/cycle6"/>
    <dgm:cxn modelId="{A5C5CD50-22BF-4FD6-9AEE-EFD4761C3820}" srcId="{55E36FBC-A124-4378-B36F-D30D2D6AB01C}" destId="{A8BD457F-60CD-4773-A2B9-B8BD641C3772}" srcOrd="0" destOrd="0" parTransId="{1C8CD238-AC00-46EC-8F50-60E6D82930FD}" sibTransId="{0F97D02F-6E37-408F-A17A-45D52F2F6572}"/>
    <dgm:cxn modelId="{754BAC20-C4FF-4A7C-9D45-9AA738656CD2}" srcId="{F9754565-D92B-428A-A340-EDEC58D624A3}" destId="{55E36FBC-A124-4378-B36F-D30D2D6AB01C}" srcOrd="2" destOrd="0" parTransId="{3E0F04C1-7C7D-40D1-B518-932462ED4006}" sibTransId="{FCA2E7F8-C1B1-4E7E-A956-69A8AF5C514A}"/>
    <dgm:cxn modelId="{6ED8E012-D6FA-4139-BA1E-9BBEEBF90FE6}" type="presOf" srcId="{27A7454A-576A-459A-92A8-7DD356A5C2A9}" destId="{265F3210-E287-4CA7-ABFC-CD37994DF72D}" srcOrd="0" destOrd="0" presId="urn:microsoft.com/office/officeart/2005/8/layout/cycle6"/>
    <dgm:cxn modelId="{B1E14B1C-4DC1-4A75-9A2F-404A401BAD8B}" type="presOf" srcId="{FCA2E7F8-C1B1-4E7E-A956-69A8AF5C514A}" destId="{E229B7C3-6293-4A4A-97F9-5FF046DCB67F}" srcOrd="0" destOrd="0" presId="urn:microsoft.com/office/officeart/2005/8/layout/cycle6"/>
    <dgm:cxn modelId="{DD91C898-AB84-4D0B-9F1E-250ECBEA69C7}" type="presOf" srcId="{69EBBA86-3BC5-4FB3-ABE1-A02AB3EF2E3A}" destId="{EF9BA4C4-A6E4-4AFC-8944-3A2AE8A49D61}" srcOrd="0" destOrd="0" presId="urn:microsoft.com/office/officeart/2005/8/layout/cycle6"/>
    <dgm:cxn modelId="{B4DA8C12-8DB1-4A07-94C3-E294A4620DD8}" srcId="{F9754565-D92B-428A-A340-EDEC58D624A3}" destId="{3DF7C536-94A9-4CF3-8B60-B2AC04DB02A1}" srcOrd="13" destOrd="0" parTransId="{109A1D8F-1AD3-4F47-939A-E992CA807C49}" sibTransId="{DD762BC2-117E-4B29-83E8-84398D947A9D}"/>
    <dgm:cxn modelId="{BC54FEFE-9DB5-481D-9D3A-D58313B97DD2}" srcId="{F9754565-D92B-428A-A340-EDEC58D624A3}" destId="{5F5F2797-C575-41C5-8FCB-EFB2D9B14534}" srcOrd="15" destOrd="0" parTransId="{97D8EC55-3F7F-49AA-A1C2-592D7168C514}" sibTransId="{0B4A787B-92F5-4C2F-B9B2-16121162A0F7}"/>
    <dgm:cxn modelId="{D4132959-48E6-49B7-9239-01AE7366378B}" type="presOf" srcId="{A37AAC11-4769-4AD5-BF9E-D866F5A988EE}" destId="{52EB32B4-D12F-40E5-9CA7-32221A34DB37}" srcOrd="0" destOrd="0" presId="urn:microsoft.com/office/officeart/2005/8/layout/cycle6"/>
    <dgm:cxn modelId="{05E84D02-B16B-424C-9C2C-E2ACE2C96BF5}" type="presOf" srcId="{E8C7E943-4AD6-46EA-9FFC-5BEEB3465DCE}" destId="{C0D7B298-5148-42D5-AE48-D1D98B47F8E5}" srcOrd="0" destOrd="0" presId="urn:microsoft.com/office/officeart/2005/8/layout/cycle6"/>
    <dgm:cxn modelId="{5FA8600E-FFE8-4B15-8A04-492E07F21311}" type="presOf" srcId="{F4C54727-AD45-4A6D-BB15-217E2CA13C2F}" destId="{301B4FEC-24B3-4769-AC52-8AF26F8F3C9D}" srcOrd="0" destOrd="0" presId="urn:microsoft.com/office/officeart/2005/8/layout/cycle6"/>
    <dgm:cxn modelId="{CC4CA4F1-103B-4F77-8CA4-ED61B8B2C934}" type="presOf" srcId="{96DB29CF-5E9D-4375-BCCE-81513C7AC646}" destId="{42E25249-A4D1-48EA-A85E-D262A381D85D}" srcOrd="0" destOrd="0" presId="urn:microsoft.com/office/officeart/2005/8/layout/cycle6"/>
    <dgm:cxn modelId="{4017FE53-5B9E-4B03-AD12-896E7DC5C183}" type="presOf" srcId="{3DF7C536-94A9-4CF3-8B60-B2AC04DB02A1}" destId="{80D4C615-FF2B-4F5A-8DC2-0F05D3FFE21D}" srcOrd="0" destOrd="0" presId="urn:microsoft.com/office/officeart/2005/8/layout/cycle6"/>
    <dgm:cxn modelId="{2C06E3B4-B8B1-496C-A58C-111CEAE23E4D}" type="presOf" srcId="{E3E110C6-7632-464F-8E3A-DBF3EC63E5DC}" destId="{F68DDFB6-BE4E-4F52-B528-BCBD27A0EE1C}" srcOrd="0" destOrd="0" presId="urn:microsoft.com/office/officeart/2005/8/layout/cycle6"/>
    <dgm:cxn modelId="{7CC97470-FDF9-4E49-9DB9-F3C1D6B1A44C}" srcId="{F9754565-D92B-428A-A340-EDEC58D624A3}" destId="{EE7B0AAE-80DA-484F-A98F-93C9114B1736}" srcOrd="11" destOrd="0" parTransId="{EF9DE39A-6647-4F8C-A04C-0D307F6BD2A2}" sibTransId="{69EBBA86-3BC5-4FB3-ABE1-A02AB3EF2E3A}"/>
    <dgm:cxn modelId="{5FBC5AFA-B1B4-4FD1-8084-E5B378254B92}" type="presOf" srcId="{DD762BC2-117E-4B29-83E8-84398D947A9D}" destId="{E0CD5B5D-AC6D-4605-B22D-6C00D3781340}" srcOrd="0" destOrd="0" presId="urn:microsoft.com/office/officeart/2005/8/layout/cycle6"/>
    <dgm:cxn modelId="{71CB1880-F83C-4B65-BE27-2640A6ECF2B3}" srcId="{F9754565-D92B-428A-A340-EDEC58D624A3}" destId="{629C27DE-22D1-4E59-ABD1-7ADEEEF0E8B1}" srcOrd="10" destOrd="0" parTransId="{9DA739CE-537F-43C3-8AB5-DA98AA9685C5}" sibTransId="{E8C7E943-4AD6-46EA-9FFC-5BEEB3465DCE}"/>
    <dgm:cxn modelId="{7E0B3740-6A36-4082-9DEA-816C9A0A0EEA}" srcId="{F9754565-D92B-428A-A340-EDEC58D624A3}" destId="{2AAEBF2F-F581-402C-83DB-59DE749AC707}" srcOrd="12" destOrd="0" parTransId="{762ABEAC-F2F8-4C26-8EF2-0B74ACD621DE}" sibTransId="{9DBB37F4-41B3-482C-9551-CFA026C9C349}"/>
    <dgm:cxn modelId="{811D1A04-EAD1-4417-867F-63C98F7AF527}" type="presOf" srcId="{27ECC278-7903-4072-8F7E-3B527C45CF7A}" destId="{B511D2AA-E62D-48D8-B17D-C1890B8E8592}" srcOrd="0" destOrd="0" presId="urn:microsoft.com/office/officeart/2005/8/layout/cycle6"/>
    <dgm:cxn modelId="{CD0CC5F7-8613-4C2C-888A-9E0FFA3BA6B6}" type="presOf" srcId="{96A82281-5AA5-4A97-9B72-9FE8F4075124}" destId="{10F519FF-AA21-4710-B9B0-F5BEC7BE3254}" srcOrd="0" destOrd="0" presId="urn:microsoft.com/office/officeart/2005/8/layout/cycle6"/>
    <dgm:cxn modelId="{F109300B-3721-4A95-90D1-12224613B9CB}" srcId="{F9754565-D92B-428A-A340-EDEC58D624A3}" destId="{5703EF24-E816-4EBA-A33D-9D917CEF5244}" srcOrd="1" destOrd="0" parTransId="{49F6720E-76CF-4E1C-934F-6DA878C6F45B}" sibTransId="{B78BA210-4F9C-4A99-9E1E-B35EDBE623B6}"/>
    <dgm:cxn modelId="{17AC010C-522A-491B-AD30-9B241922FFD2}" type="presOf" srcId="{A8BD457F-60CD-4773-A2B9-B8BD641C3772}" destId="{B944A1E4-F9DA-4DDB-AD95-92D368F7B966}" srcOrd="0" destOrd="1" presId="urn:microsoft.com/office/officeart/2005/8/layout/cycle6"/>
    <dgm:cxn modelId="{32EF59BD-E0AB-412F-AB8A-DFAF5C5B3C73}" type="presOf" srcId="{63083514-4B2D-4587-8DD2-63310175A274}" destId="{BAB553E1-3F59-4076-9977-8421117B0CF3}" srcOrd="0" destOrd="0" presId="urn:microsoft.com/office/officeart/2005/8/layout/cycle6"/>
    <dgm:cxn modelId="{615D6B87-BAE4-42A4-9495-DAA8655A1621}" srcId="{F9754565-D92B-428A-A340-EDEC58D624A3}" destId="{A6D5D81D-97A8-4101-A2C2-664CA7251D78}" srcOrd="14" destOrd="0" parTransId="{7D30674A-1BA2-41E0-B56D-85D8E2D51190}" sibTransId="{96A82281-5AA5-4A97-9B72-9FE8F4075124}"/>
    <dgm:cxn modelId="{70B40A23-2582-43A2-A79B-3429BCF4F04F}" type="presOf" srcId="{87287F24-F709-4147-84CC-2EC5680761D0}" destId="{4C53FFA8-9158-4BCD-830E-1796AEA168B9}" srcOrd="0" destOrd="0" presId="urn:microsoft.com/office/officeart/2005/8/layout/cycle6"/>
    <dgm:cxn modelId="{E8F79992-1A70-4AD5-98A0-1C3230AD62EA}" srcId="{F9754565-D92B-428A-A340-EDEC58D624A3}" destId="{EF0EC0FD-763E-4554-B2B6-47D202BCE766}" srcOrd="0" destOrd="0" parTransId="{14F49440-DBAE-42B2-A0BD-886477D8F8A1}" sibTransId="{0EB676F7-803F-4670-B2B0-52B654DFCCE8}"/>
    <dgm:cxn modelId="{5D87DF08-7F5B-4109-BEFD-FE85AF0CD26C}" type="presOf" srcId="{9DBB37F4-41B3-482C-9551-CFA026C9C349}" destId="{8FD1DFAC-22E4-4ABA-8281-95D1F6125FF5}" srcOrd="0" destOrd="0" presId="urn:microsoft.com/office/officeart/2005/8/layout/cycle6"/>
    <dgm:cxn modelId="{FA40FCBE-0793-4EA8-BA2F-1DCF581AE36B}" type="presOf" srcId="{629C27DE-22D1-4E59-ABD1-7ADEEEF0E8B1}" destId="{92D10D6C-285A-467C-9BDE-9FE47A4C5224}" srcOrd="0" destOrd="0" presId="urn:microsoft.com/office/officeart/2005/8/layout/cycle6"/>
    <dgm:cxn modelId="{2FFEBD33-DF42-4D83-9195-A8487A74F366}" srcId="{F9754565-D92B-428A-A340-EDEC58D624A3}" destId="{EE5763B6-AF36-48ED-BEFA-4D05B42F8F2A}" srcOrd="9" destOrd="0" parTransId="{E1C03778-EEDF-4A3A-B7C6-E52569FE2C16}" sibTransId="{D7CEB1D4-26C8-4259-9450-4CE046FCBF52}"/>
    <dgm:cxn modelId="{8B54084E-0B09-4BA0-B0FB-B3E161B28D37}" type="presOf" srcId="{D7CEB1D4-26C8-4259-9450-4CE046FCBF52}" destId="{96E92E18-2535-4290-B73B-71496CA58A67}" srcOrd="0" destOrd="0" presId="urn:microsoft.com/office/officeart/2005/8/layout/cycle6"/>
    <dgm:cxn modelId="{0754FD57-2EF3-483F-8DD5-8E19D2AA4FB7}" type="presOf" srcId="{F9754565-D92B-428A-A340-EDEC58D624A3}" destId="{061C1A0C-5073-41A9-ABB3-58841F9C462D}" srcOrd="0" destOrd="0" presId="urn:microsoft.com/office/officeart/2005/8/layout/cycle6"/>
    <dgm:cxn modelId="{E632EAC4-7F30-4E46-853B-FC5DDFCD7E30}" type="presOf" srcId="{D455FB3D-3FB7-4160-8E7A-9B3F387E8A3E}" destId="{B57316BB-6767-4245-B538-941CA005B82D}" srcOrd="0" destOrd="0" presId="urn:microsoft.com/office/officeart/2005/8/layout/cycle6"/>
    <dgm:cxn modelId="{B34EAA1B-D8E5-412F-BC05-F294EC10F4E9}" type="presOf" srcId="{0B4A787B-92F5-4C2F-B9B2-16121162A0F7}" destId="{BCEF9189-A2B2-4625-B2DC-102CCCE7CA2E}" srcOrd="0" destOrd="0" presId="urn:microsoft.com/office/officeart/2005/8/layout/cycle6"/>
    <dgm:cxn modelId="{094B1B07-F98B-4046-B084-D93B4A59EA5A}" type="presOf" srcId="{D2A0AAAE-798F-4167-9CF4-61229ACC9347}" destId="{6F3E60F9-BCDE-4460-A698-F01D3D952BAF}" srcOrd="0" destOrd="0" presId="urn:microsoft.com/office/officeart/2005/8/layout/cycle6"/>
    <dgm:cxn modelId="{655F372D-124F-4178-B0BE-EC9DFD429843}" srcId="{F9754565-D92B-428A-A340-EDEC58D624A3}" destId="{27A7454A-576A-459A-92A8-7DD356A5C2A9}" srcOrd="6" destOrd="0" parTransId="{A37BF704-3764-40C6-A8AB-2FC0E374DE52}" sibTransId="{D455FB3D-3FB7-4160-8E7A-9B3F387E8A3E}"/>
    <dgm:cxn modelId="{E80525D0-04F9-4E7E-A9AD-748F8E69A901}" type="presOf" srcId="{0EB676F7-803F-4670-B2B0-52B654DFCCE8}" destId="{03EF0594-5FE7-4686-AF56-99B6FF0FCE7F}" srcOrd="0" destOrd="0" presId="urn:microsoft.com/office/officeart/2005/8/layout/cycle6"/>
    <dgm:cxn modelId="{AA7AE5B2-2C61-4731-87AC-BAEAB8B28D5D}" type="presOf" srcId="{5F5F2797-C575-41C5-8FCB-EFB2D9B14534}" destId="{9A7FF773-BCE2-4207-812E-DF60E14A56D9}" srcOrd="0" destOrd="0" presId="urn:microsoft.com/office/officeart/2005/8/layout/cycle6"/>
    <dgm:cxn modelId="{F9778F55-D6A4-455C-B006-7D6BEFC37C98}" srcId="{F9754565-D92B-428A-A340-EDEC58D624A3}" destId="{F4C54727-AD45-4A6D-BB15-217E2CA13C2F}" srcOrd="7" destOrd="0" parTransId="{C70CD762-DB42-4E83-AE9B-CBA637F3875F}" sibTransId="{D2A0AAAE-798F-4167-9CF4-61229ACC9347}"/>
    <dgm:cxn modelId="{A4273FAD-38D3-4AEE-8107-3DD7D02E696D}" srcId="{F9754565-D92B-428A-A340-EDEC58D624A3}" destId="{03406EEB-B8EE-47B0-87A0-E523E628FC7C}" srcOrd="4" destOrd="0" parTransId="{2FDD68D6-0A7A-47F5-987B-81CDA6911A19}" sibTransId="{A37AAC11-4769-4AD5-BF9E-D866F5A988EE}"/>
    <dgm:cxn modelId="{6527A3BE-F338-4369-8858-AE48171BBB45}" srcId="{F9754565-D92B-428A-A340-EDEC58D624A3}" destId="{63083514-4B2D-4587-8DD2-63310175A274}" srcOrd="3" destOrd="0" parTransId="{D6AC32E5-FE5D-407E-9579-47E5A2A6FAA1}" sibTransId="{75F60307-D1CE-47D3-8EA6-F83D1DB74A84}"/>
    <dgm:cxn modelId="{4C35C1E9-32B9-49C5-A2C4-4C8D3C0D276C}" srcId="{F9754565-D92B-428A-A340-EDEC58D624A3}" destId="{96DB29CF-5E9D-4375-BCCE-81513C7AC646}" srcOrd="5" destOrd="0" parTransId="{150E44A4-9705-4D8E-A887-1302D98C5696}" sibTransId="{87287F24-F709-4147-84CC-2EC5680761D0}"/>
    <dgm:cxn modelId="{30680028-DC4F-47F6-A371-D7BCB358F1AF}" type="presOf" srcId="{EE7B0AAE-80DA-484F-A98F-93C9114B1736}" destId="{670F4393-4C5E-4252-AB1F-4F99D8BC7410}" srcOrd="0" destOrd="0" presId="urn:microsoft.com/office/officeart/2005/8/layout/cycle6"/>
    <dgm:cxn modelId="{C2FCF8D8-D033-40E2-B352-D8709986F8A3}" type="presOf" srcId="{B78BA210-4F9C-4A99-9E1E-B35EDBE623B6}" destId="{D3B5933A-6857-4201-B866-F37394180026}" srcOrd="0" destOrd="0" presId="urn:microsoft.com/office/officeart/2005/8/layout/cycle6"/>
    <dgm:cxn modelId="{1457EB89-AE0E-40B7-A34C-D55A0E065CFD}" type="presOf" srcId="{2AAEBF2F-F581-402C-83DB-59DE749AC707}" destId="{8B5258AC-16E8-43B1-8CAF-9A69139C3BF7}" srcOrd="0" destOrd="0" presId="urn:microsoft.com/office/officeart/2005/8/layout/cycle6"/>
    <dgm:cxn modelId="{27C32241-6F48-4F5A-884D-646A6D9EA494}" type="presParOf" srcId="{061C1A0C-5073-41A9-ABB3-58841F9C462D}" destId="{6DCD4A1F-C684-4FFE-8084-9CD64776945A}" srcOrd="0" destOrd="0" presId="urn:microsoft.com/office/officeart/2005/8/layout/cycle6"/>
    <dgm:cxn modelId="{DF712FA9-9941-4052-A7B0-9E3E448BCDE2}" type="presParOf" srcId="{061C1A0C-5073-41A9-ABB3-58841F9C462D}" destId="{8D45741C-6EFE-4AB3-88DA-C75AE5BFBF70}" srcOrd="1" destOrd="0" presId="urn:microsoft.com/office/officeart/2005/8/layout/cycle6"/>
    <dgm:cxn modelId="{94478C71-20F8-4022-998B-EA87045F09BB}" type="presParOf" srcId="{061C1A0C-5073-41A9-ABB3-58841F9C462D}" destId="{03EF0594-5FE7-4686-AF56-99B6FF0FCE7F}" srcOrd="2" destOrd="0" presId="urn:microsoft.com/office/officeart/2005/8/layout/cycle6"/>
    <dgm:cxn modelId="{C94BF249-1FBA-49CA-98DA-23AEA3712202}" type="presParOf" srcId="{061C1A0C-5073-41A9-ABB3-58841F9C462D}" destId="{A1BE4268-9A3B-4E44-9C91-AD6D6400D8E5}" srcOrd="3" destOrd="0" presId="urn:microsoft.com/office/officeart/2005/8/layout/cycle6"/>
    <dgm:cxn modelId="{08AF31C2-A287-45A4-B417-BB8F27EE8486}" type="presParOf" srcId="{061C1A0C-5073-41A9-ABB3-58841F9C462D}" destId="{86ADCFA4-D820-4A21-A684-F675F28ABE17}" srcOrd="4" destOrd="0" presId="urn:microsoft.com/office/officeart/2005/8/layout/cycle6"/>
    <dgm:cxn modelId="{4887DA13-1C72-487C-862F-5529B2DE7C65}" type="presParOf" srcId="{061C1A0C-5073-41A9-ABB3-58841F9C462D}" destId="{D3B5933A-6857-4201-B866-F37394180026}" srcOrd="5" destOrd="0" presId="urn:microsoft.com/office/officeart/2005/8/layout/cycle6"/>
    <dgm:cxn modelId="{568D5C9C-107E-4F20-8D73-5CA0351917EA}" type="presParOf" srcId="{061C1A0C-5073-41A9-ABB3-58841F9C462D}" destId="{B944A1E4-F9DA-4DDB-AD95-92D368F7B966}" srcOrd="6" destOrd="0" presId="urn:microsoft.com/office/officeart/2005/8/layout/cycle6"/>
    <dgm:cxn modelId="{3DB30BB9-43E0-4412-9AFE-05AA1C94B813}" type="presParOf" srcId="{061C1A0C-5073-41A9-ABB3-58841F9C462D}" destId="{4E2CCD64-86C8-4E4C-A6EE-66B502E3F545}" srcOrd="7" destOrd="0" presId="urn:microsoft.com/office/officeart/2005/8/layout/cycle6"/>
    <dgm:cxn modelId="{C5172264-0BC8-49DC-8DA8-C7FB2AA73DD2}" type="presParOf" srcId="{061C1A0C-5073-41A9-ABB3-58841F9C462D}" destId="{E229B7C3-6293-4A4A-97F9-5FF046DCB67F}" srcOrd="8" destOrd="0" presId="urn:microsoft.com/office/officeart/2005/8/layout/cycle6"/>
    <dgm:cxn modelId="{64DCF178-DD8C-49E8-9385-CB5B9DFD79B8}" type="presParOf" srcId="{061C1A0C-5073-41A9-ABB3-58841F9C462D}" destId="{BAB553E1-3F59-4076-9977-8421117B0CF3}" srcOrd="9" destOrd="0" presId="urn:microsoft.com/office/officeart/2005/8/layout/cycle6"/>
    <dgm:cxn modelId="{65CA07B7-DD2A-4842-90F9-C2F2EDDD420C}" type="presParOf" srcId="{061C1A0C-5073-41A9-ABB3-58841F9C462D}" destId="{AAFC0AC9-4257-4D5B-AD5E-85FC9488A7EF}" srcOrd="10" destOrd="0" presId="urn:microsoft.com/office/officeart/2005/8/layout/cycle6"/>
    <dgm:cxn modelId="{DD660982-0D42-4EA3-ACF1-58B8C05D65DA}" type="presParOf" srcId="{061C1A0C-5073-41A9-ABB3-58841F9C462D}" destId="{D556689E-E05F-4A0C-9B14-A44ADD66B524}" srcOrd="11" destOrd="0" presId="urn:microsoft.com/office/officeart/2005/8/layout/cycle6"/>
    <dgm:cxn modelId="{06B2B80A-2C64-4B23-BD4C-550457EB8385}" type="presParOf" srcId="{061C1A0C-5073-41A9-ABB3-58841F9C462D}" destId="{451A9788-E912-414E-882A-E7FB6A2205F8}" srcOrd="12" destOrd="0" presId="urn:microsoft.com/office/officeart/2005/8/layout/cycle6"/>
    <dgm:cxn modelId="{8CB8FE35-E5F5-41B7-900A-1C4C088F68D2}" type="presParOf" srcId="{061C1A0C-5073-41A9-ABB3-58841F9C462D}" destId="{AA6446B4-6EBA-44BF-8CDA-1C08C8427346}" srcOrd="13" destOrd="0" presId="urn:microsoft.com/office/officeart/2005/8/layout/cycle6"/>
    <dgm:cxn modelId="{6E43DE1D-CCCC-4F6C-9168-170F6A490AA1}" type="presParOf" srcId="{061C1A0C-5073-41A9-ABB3-58841F9C462D}" destId="{52EB32B4-D12F-40E5-9CA7-32221A34DB37}" srcOrd="14" destOrd="0" presId="urn:microsoft.com/office/officeart/2005/8/layout/cycle6"/>
    <dgm:cxn modelId="{B295B644-0B81-4EE0-9B96-729C14DBF5AC}" type="presParOf" srcId="{061C1A0C-5073-41A9-ABB3-58841F9C462D}" destId="{42E25249-A4D1-48EA-A85E-D262A381D85D}" srcOrd="15" destOrd="0" presId="urn:microsoft.com/office/officeart/2005/8/layout/cycle6"/>
    <dgm:cxn modelId="{0F1BFFED-178C-444A-B5FB-879A2E130504}" type="presParOf" srcId="{061C1A0C-5073-41A9-ABB3-58841F9C462D}" destId="{F48D9CE2-3DE8-4366-8FC1-12A7E34EE51F}" srcOrd="16" destOrd="0" presId="urn:microsoft.com/office/officeart/2005/8/layout/cycle6"/>
    <dgm:cxn modelId="{8E6EE6B7-83AF-4BAE-9491-64B59187A28E}" type="presParOf" srcId="{061C1A0C-5073-41A9-ABB3-58841F9C462D}" destId="{4C53FFA8-9158-4BCD-830E-1796AEA168B9}" srcOrd="17" destOrd="0" presId="urn:microsoft.com/office/officeart/2005/8/layout/cycle6"/>
    <dgm:cxn modelId="{F75904E6-C4E3-4BA7-9A60-6004679FF5D4}" type="presParOf" srcId="{061C1A0C-5073-41A9-ABB3-58841F9C462D}" destId="{265F3210-E287-4CA7-ABFC-CD37994DF72D}" srcOrd="18" destOrd="0" presId="urn:microsoft.com/office/officeart/2005/8/layout/cycle6"/>
    <dgm:cxn modelId="{316EB3FA-B163-4DF3-A047-7705F0423620}" type="presParOf" srcId="{061C1A0C-5073-41A9-ABB3-58841F9C462D}" destId="{F0B808F1-62EA-46E0-8C90-7EA2922761CB}" srcOrd="19" destOrd="0" presId="urn:microsoft.com/office/officeart/2005/8/layout/cycle6"/>
    <dgm:cxn modelId="{48820969-EEBD-45D6-933F-7AE36124CEEA}" type="presParOf" srcId="{061C1A0C-5073-41A9-ABB3-58841F9C462D}" destId="{B57316BB-6767-4245-B538-941CA005B82D}" srcOrd="20" destOrd="0" presId="urn:microsoft.com/office/officeart/2005/8/layout/cycle6"/>
    <dgm:cxn modelId="{B2768E68-21CF-489C-A8C0-902FF8AE3480}" type="presParOf" srcId="{061C1A0C-5073-41A9-ABB3-58841F9C462D}" destId="{301B4FEC-24B3-4769-AC52-8AF26F8F3C9D}" srcOrd="21" destOrd="0" presId="urn:microsoft.com/office/officeart/2005/8/layout/cycle6"/>
    <dgm:cxn modelId="{813CFC9B-8A7A-48A3-BFF0-7530FDD9A3F0}" type="presParOf" srcId="{061C1A0C-5073-41A9-ABB3-58841F9C462D}" destId="{D4BB1EC5-BA0A-4C84-8BAF-C4129001EBD4}" srcOrd="22" destOrd="0" presId="urn:microsoft.com/office/officeart/2005/8/layout/cycle6"/>
    <dgm:cxn modelId="{ABB85CBF-6EF8-4DF8-A5DA-23E004E3EECF}" type="presParOf" srcId="{061C1A0C-5073-41A9-ABB3-58841F9C462D}" destId="{6F3E60F9-BCDE-4460-A698-F01D3D952BAF}" srcOrd="23" destOrd="0" presId="urn:microsoft.com/office/officeart/2005/8/layout/cycle6"/>
    <dgm:cxn modelId="{31CE6AF0-E5FA-4D00-99D4-990D2CB989DE}" type="presParOf" srcId="{061C1A0C-5073-41A9-ABB3-58841F9C462D}" destId="{B511D2AA-E62D-48D8-B17D-C1890B8E8592}" srcOrd="24" destOrd="0" presId="urn:microsoft.com/office/officeart/2005/8/layout/cycle6"/>
    <dgm:cxn modelId="{F56F9B33-1C53-45D8-B711-11BFDEB44836}" type="presParOf" srcId="{061C1A0C-5073-41A9-ABB3-58841F9C462D}" destId="{0ED19E91-B265-4AB7-AD88-47A846D6E07A}" srcOrd="25" destOrd="0" presId="urn:microsoft.com/office/officeart/2005/8/layout/cycle6"/>
    <dgm:cxn modelId="{DCC779C5-FE7A-4D05-8964-6F37E71B53AD}" type="presParOf" srcId="{061C1A0C-5073-41A9-ABB3-58841F9C462D}" destId="{F68DDFB6-BE4E-4F52-B528-BCBD27A0EE1C}" srcOrd="26" destOrd="0" presId="urn:microsoft.com/office/officeart/2005/8/layout/cycle6"/>
    <dgm:cxn modelId="{AB486636-1997-40B5-9E86-4E084997B33F}" type="presParOf" srcId="{061C1A0C-5073-41A9-ABB3-58841F9C462D}" destId="{235EB1C2-E633-49CD-93A8-E48B7D88A53F}" srcOrd="27" destOrd="0" presId="urn:microsoft.com/office/officeart/2005/8/layout/cycle6"/>
    <dgm:cxn modelId="{F11FCE33-B59F-4F82-AC23-46B4AA702286}" type="presParOf" srcId="{061C1A0C-5073-41A9-ABB3-58841F9C462D}" destId="{8AAE557F-30CF-40F9-BEB0-E71B27BE20F7}" srcOrd="28" destOrd="0" presId="urn:microsoft.com/office/officeart/2005/8/layout/cycle6"/>
    <dgm:cxn modelId="{81F504B7-2CAE-498A-93AF-C0861BAAAC3A}" type="presParOf" srcId="{061C1A0C-5073-41A9-ABB3-58841F9C462D}" destId="{96E92E18-2535-4290-B73B-71496CA58A67}" srcOrd="29" destOrd="0" presId="urn:microsoft.com/office/officeart/2005/8/layout/cycle6"/>
    <dgm:cxn modelId="{F2C6E5E4-ACD5-44BC-9F49-99FE317F4978}" type="presParOf" srcId="{061C1A0C-5073-41A9-ABB3-58841F9C462D}" destId="{92D10D6C-285A-467C-9BDE-9FE47A4C5224}" srcOrd="30" destOrd="0" presId="urn:microsoft.com/office/officeart/2005/8/layout/cycle6"/>
    <dgm:cxn modelId="{B73DC777-617D-4F58-89E4-DE4FD008FF84}" type="presParOf" srcId="{061C1A0C-5073-41A9-ABB3-58841F9C462D}" destId="{B5BBD668-0D38-416B-92F0-117295C9AC42}" srcOrd="31" destOrd="0" presId="urn:microsoft.com/office/officeart/2005/8/layout/cycle6"/>
    <dgm:cxn modelId="{E857FB35-E8C9-475B-8B5D-4EA43F6A4C04}" type="presParOf" srcId="{061C1A0C-5073-41A9-ABB3-58841F9C462D}" destId="{C0D7B298-5148-42D5-AE48-D1D98B47F8E5}" srcOrd="32" destOrd="0" presId="urn:microsoft.com/office/officeart/2005/8/layout/cycle6"/>
    <dgm:cxn modelId="{78058883-7668-4D05-A5E1-17C61648ED98}" type="presParOf" srcId="{061C1A0C-5073-41A9-ABB3-58841F9C462D}" destId="{670F4393-4C5E-4252-AB1F-4F99D8BC7410}" srcOrd="33" destOrd="0" presId="urn:microsoft.com/office/officeart/2005/8/layout/cycle6"/>
    <dgm:cxn modelId="{12646465-0D99-4370-89D8-D77C8D627B48}" type="presParOf" srcId="{061C1A0C-5073-41A9-ABB3-58841F9C462D}" destId="{8BF6ADA8-F4F7-4808-9DEF-29D9C0621027}" srcOrd="34" destOrd="0" presId="urn:microsoft.com/office/officeart/2005/8/layout/cycle6"/>
    <dgm:cxn modelId="{403B974F-F677-4F68-B61A-A68C159F4828}" type="presParOf" srcId="{061C1A0C-5073-41A9-ABB3-58841F9C462D}" destId="{EF9BA4C4-A6E4-4AFC-8944-3A2AE8A49D61}" srcOrd="35" destOrd="0" presId="urn:microsoft.com/office/officeart/2005/8/layout/cycle6"/>
    <dgm:cxn modelId="{9895D410-90D0-45E4-A232-61AFB1E34C9D}" type="presParOf" srcId="{061C1A0C-5073-41A9-ABB3-58841F9C462D}" destId="{8B5258AC-16E8-43B1-8CAF-9A69139C3BF7}" srcOrd="36" destOrd="0" presId="urn:microsoft.com/office/officeart/2005/8/layout/cycle6"/>
    <dgm:cxn modelId="{90547F0E-618D-4B60-80D5-1B5E96A82C81}" type="presParOf" srcId="{061C1A0C-5073-41A9-ABB3-58841F9C462D}" destId="{1E007292-E85F-4381-9F4B-7E94562E44F4}" srcOrd="37" destOrd="0" presId="urn:microsoft.com/office/officeart/2005/8/layout/cycle6"/>
    <dgm:cxn modelId="{5DAD5AF1-723C-4E84-BD60-4151AEAC2ED6}" type="presParOf" srcId="{061C1A0C-5073-41A9-ABB3-58841F9C462D}" destId="{8FD1DFAC-22E4-4ABA-8281-95D1F6125FF5}" srcOrd="38" destOrd="0" presId="urn:microsoft.com/office/officeart/2005/8/layout/cycle6"/>
    <dgm:cxn modelId="{2517268C-8307-44CE-9613-8D57A4C819B2}" type="presParOf" srcId="{061C1A0C-5073-41A9-ABB3-58841F9C462D}" destId="{80D4C615-FF2B-4F5A-8DC2-0F05D3FFE21D}" srcOrd="39" destOrd="0" presId="urn:microsoft.com/office/officeart/2005/8/layout/cycle6"/>
    <dgm:cxn modelId="{733CBC0A-4D42-4FDA-A619-EF6075683894}" type="presParOf" srcId="{061C1A0C-5073-41A9-ABB3-58841F9C462D}" destId="{15E6E1F2-790D-413D-865D-3EE482174056}" srcOrd="40" destOrd="0" presId="urn:microsoft.com/office/officeart/2005/8/layout/cycle6"/>
    <dgm:cxn modelId="{B437FFDD-9DAC-4EAA-92D6-A705B8A07B20}" type="presParOf" srcId="{061C1A0C-5073-41A9-ABB3-58841F9C462D}" destId="{E0CD5B5D-AC6D-4605-B22D-6C00D3781340}" srcOrd="41" destOrd="0" presId="urn:microsoft.com/office/officeart/2005/8/layout/cycle6"/>
    <dgm:cxn modelId="{423F4894-2D68-4425-B3A0-50E51B3D3E93}" type="presParOf" srcId="{061C1A0C-5073-41A9-ABB3-58841F9C462D}" destId="{A83843A7-2AFD-4C65-B248-AC32AA74D227}" srcOrd="42" destOrd="0" presId="urn:microsoft.com/office/officeart/2005/8/layout/cycle6"/>
    <dgm:cxn modelId="{49BA78EF-F17C-44EB-9943-B7249CFF25F2}" type="presParOf" srcId="{061C1A0C-5073-41A9-ABB3-58841F9C462D}" destId="{A8C747DA-6D20-4A0E-9AD8-7B9DD025847C}" srcOrd="43" destOrd="0" presId="urn:microsoft.com/office/officeart/2005/8/layout/cycle6"/>
    <dgm:cxn modelId="{5C9251CC-DD8E-4A81-83EE-3AEC6D80A70E}" type="presParOf" srcId="{061C1A0C-5073-41A9-ABB3-58841F9C462D}" destId="{10F519FF-AA21-4710-B9B0-F5BEC7BE3254}" srcOrd="44" destOrd="0" presId="urn:microsoft.com/office/officeart/2005/8/layout/cycle6"/>
    <dgm:cxn modelId="{3C97A518-88F3-41FC-A588-07ED441BF907}" type="presParOf" srcId="{061C1A0C-5073-41A9-ABB3-58841F9C462D}" destId="{9A7FF773-BCE2-4207-812E-DF60E14A56D9}" srcOrd="45" destOrd="0" presId="urn:microsoft.com/office/officeart/2005/8/layout/cycle6"/>
    <dgm:cxn modelId="{47DA621C-F9A9-4C69-B989-4ECBCBB74A7A}" type="presParOf" srcId="{061C1A0C-5073-41A9-ABB3-58841F9C462D}" destId="{F9D1F63A-66FB-46E9-9FAA-398F8ECFF057}" srcOrd="46" destOrd="0" presId="urn:microsoft.com/office/officeart/2005/8/layout/cycle6"/>
    <dgm:cxn modelId="{030A461C-83E8-4FBF-96E8-4ACDA7E36B86}" type="presParOf" srcId="{061C1A0C-5073-41A9-ABB3-58841F9C462D}" destId="{BCEF9189-A2B2-4625-B2DC-102CCCE7CA2E}" srcOrd="47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C9ED6-3327-4BFA-82B3-56C1FB76183D}" type="datetimeFigureOut">
              <a:rPr lang="es-CO" smtClean="0"/>
              <a:pPr/>
              <a:t>26/02/2015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D709C-5F34-45A1-8F97-C687579B1B8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78204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D709C-5F34-45A1-8F97-C687579B1B8E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26/02/2015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205898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08547" name="WordArt 3"/>
          <p:cNvSpPr>
            <a:spLocks noChangeArrowheads="1" noChangeShapeType="1" noTextEdit="1"/>
          </p:cNvSpPr>
          <p:nvPr/>
        </p:nvSpPr>
        <p:spPr bwMode="auto">
          <a:xfrm>
            <a:off x="684213" y="549275"/>
            <a:ext cx="8029575" cy="15113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3600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INSTITUCIÓN EDUCATIVA FELIDIA</a:t>
            </a:r>
          </a:p>
        </p:txBody>
      </p:sp>
      <p:pic>
        <p:nvPicPr>
          <p:cNvPr id="108548" name="Picture 4" descr="escud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438400"/>
            <a:ext cx="2046288" cy="1851025"/>
          </a:xfrm>
          <a:prstGeom prst="rect">
            <a:avLst/>
          </a:prstGeom>
          <a:noFill/>
        </p:spPr>
      </p:pic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85800" y="4495800"/>
            <a:ext cx="8001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SEDES:</a:t>
            </a:r>
          </a:p>
          <a:p>
            <a:r>
              <a:rPr lang="es-ES_tradnl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JOSÉ HOLGUÍN GARCÉS                                      </a:t>
            </a:r>
            <a:r>
              <a:rPr lang="es-ES_tradnl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REPÚBLICA </a:t>
            </a:r>
            <a:r>
              <a:rPr lang="es-ES_tradnl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CUBA</a:t>
            </a:r>
            <a:br>
              <a:rPr lang="es-ES_tradnl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_tradnl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</a:t>
            </a:r>
            <a:r>
              <a:rPr lang="es-ES_tradnl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  <a:r>
              <a:rPr lang="es-ES_tradnl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CRISTÓBAL COLÓN 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Recursos : Talento humano 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APOYO A LA GESTIÓN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14678" y="4286256"/>
            <a:ext cx="2469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     Gracias </a:t>
            </a:r>
            <a:endParaRPr lang="es-CO" sz="3200" dirty="0"/>
          </a:p>
        </p:txBody>
      </p:sp>
      <p:sp>
        <p:nvSpPr>
          <p:cNvPr id="16" name="1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86314" cy="688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86314" y="2130425"/>
            <a:ext cx="3671886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INFORME DE GESTION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00562" y="3886200"/>
            <a:ext cx="4143404" cy="1752600"/>
          </a:xfrm>
        </p:spPr>
        <p:txBody>
          <a:bodyPr/>
          <a:lstStyle/>
          <a:p>
            <a:r>
              <a:rPr lang="es-CO" b="1" dirty="0" smtClean="0"/>
              <a:t>2014</a:t>
            </a:r>
          </a:p>
          <a:p>
            <a:r>
              <a:rPr lang="es-CO" b="1" dirty="0" smtClean="0"/>
              <a:t>“Dejando Huellas para el futuro</a:t>
            </a:r>
            <a:r>
              <a:rPr lang="es-CO" dirty="0" smtClean="0"/>
              <a:t>”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Responsable: Luz Mery Abella Gómez</a:t>
            </a:r>
            <a:endParaRPr lang="es-CO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Rectora </a:t>
            </a:r>
          </a:p>
          <a:p>
            <a:r>
              <a:rPr lang="es-CO" dirty="0" smtClean="0"/>
              <a:t>Felidia, Febrero 26 de 2015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dirty="0" smtClean="0"/>
              <a:t>Logros relacionados con la política pública de educación según plan de desarrollo </a:t>
            </a:r>
            <a:endParaRPr lang="es-CO" sz="3200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15240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INFORME EJECUTIVO  DE LA GESTIÓN  2014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000099" y="1714489"/>
          <a:ext cx="7153301" cy="471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3301"/>
              </a:tblGrid>
              <a:tr h="277427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GESTIÓN DIRECTIVA </a:t>
                      </a:r>
                      <a:endParaRPr lang="es-CO" sz="1400" dirty="0"/>
                    </a:p>
                  </a:txBody>
                  <a:tcPr/>
                </a:tc>
              </a:tr>
              <a:tr h="4001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Otorgamiento  de  estímulos a docentes, padres de familia y personal de la institución. Exaltación  en el día del maestro  a  las docentes Diana Escobar Gil y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Nery</a:t>
                      </a: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Hoyos Rengifo, por parte de la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</a:t>
                      </a: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así mismo el reconocimiento a la rectora motivado por la zona educativa. 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Fortalecimiento del 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PRAES</a:t>
                      </a: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a través de brigadas ambientales y apoyo de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EMSIRVA</a:t>
                      </a: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Cumplimiento del plan de mantenimiento institucional, lo que permite tener un entorno más saludable y agradable: Mantenimiento de fotocopiadora y salas de sistemas 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Recuperación y mantenimiento de zonas verdes (siembra de jardín) 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Aprobación y difusión de política de Inclusión . Apoyo de la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Fundacion</a:t>
                      </a: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Univesridad</a:t>
                      </a: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del Valle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Utilización de los resultados de las pruebas SABER  y de la entrega pedagógica para los planes de mejoramiento de las áreas.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Conformación de los órganos del gobierno escolar , del Comité de Convivencia escolar, del COL  Difusión a la comunidad de la ley 1670 y las rutas de atención.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Mesas de trabajo para revisión ya juste al Manual de convivencia. Y al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SIEE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Gestión permanente para la prestación del servicio de transporte y alimentación por parte de la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</a:t>
                      </a: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consecución de la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Psicoorientadora</a:t>
                      </a: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asignada por la </a:t>
                      </a:r>
                      <a:r>
                        <a:rPr lang="es-ES" sz="105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Apoyo permanente del puesto de Salud del corregimiento en labores de promoción, prevención y apoyo a casos difíciles con trabajadora social, psicología, medico. 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Participación en la estrategia de escuela saludable.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Apoyo del batallón de Alta Montaña en el programa soldados por un día para los estudiantes de  10 y 11.</a:t>
                      </a:r>
                      <a:endParaRPr lang="es-CO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9535" marR="89535" marT="0" marB="0"/>
                </a:tc>
              </a:tr>
              <a:tr h="25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00034" y="642916"/>
          <a:ext cx="8034366" cy="514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366"/>
              </a:tblGrid>
              <a:tr h="860698">
                <a:tc>
                  <a:txBody>
                    <a:bodyPr/>
                    <a:lstStyle/>
                    <a:p>
                      <a:pPr algn="ctr"/>
                      <a:endParaRPr lang="es-CO" sz="1200" dirty="0" smtClean="0"/>
                    </a:p>
                    <a:p>
                      <a:pPr algn="ctr"/>
                      <a:r>
                        <a:rPr lang="es-CO" sz="1200" dirty="0" smtClean="0"/>
                        <a:t>GESTIÓN  ADMINISTRATIVA</a:t>
                      </a:r>
                      <a:r>
                        <a:rPr lang="es-CO" sz="1200" baseline="0" dirty="0" smtClean="0"/>
                        <a:t> Y FINANCIERA</a:t>
                      </a:r>
                      <a:endParaRPr lang="es-CO" sz="1200" dirty="0"/>
                    </a:p>
                  </a:txBody>
                  <a:tcPr/>
                </a:tc>
              </a:tr>
              <a:tr h="3084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CO" sz="1200" b="1" kern="1600" dirty="0" smtClean="0">
                        <a:latin typeface="Arial Narrow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CO" sz="1200" b="1" kern="1600" dirty="0" smtClean="0">
                        <a:latin typeface="Arial Narrow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s-CO" sz="1200" b="1" kern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Apoyo </a:t>
                      </a:r>
                      <a:r>
                        <a:rPr lang="es-CO" sz="1200" b="1" kern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permanente de las autoridades y Comité de planificación del Corregimiento, gracias a lo cual se está llevando a cabo la construcción del salón de audiovisuales  y laboratorio  de ciencias integradas..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Seguimiento al proceso de matrícula según encuesta a padres.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s-CO" sz="1200" b="1" kern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Compra de Software contable   y académico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Modernización tecnológica a través de computadores para educar 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Adecuación de salas de sistemas de  las tres sedes, según requerimientos específicos de </a:t>
                      </a:r>
                      <a:r>
                        <a:rPr lang="es-CO" sz="12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CPE</a:t>
                      </a:r>
                      <a:endParaRPr lang="es-CO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9535" marR="89535" marT="0" marB="0"/>
                </a:tc>
              </a:tr>
              <a:tr h="12026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70005"/>
              </p:ext>
            </p:extLst>
          </p:nvPr>
        </p:nvGraphicFramePr>
        <p:xfrm>
          <a:off x="714348" y="1214422"/>
          <a:ext cx="7667652" cy="5033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7652"/>
              </a:tblGrid>
              <a:tr h="1146761">
                <a:tc>
                  <a:txBody>
                    <a:bodyPr/>
                    <a:lstStyle/>
                    <a:p>
                      <a:pPr algn="ctr"/>
                      <a:endParaRPr lang="es-CO" sz="1400" dirty="0" smtClean="0"/>
                    </a:p>
                    <a:p>
                      <a:pPr algn="ctr"/>
                      <a:endParaRPr lang="es-CO" sz="1400" dirty="0" smtClean="0"/>
                    </a:p>
                    <a:p>
                      <a:pPr algn="ctr"/>
                      <a:r>
                        <a:rPr lang="es-CO" sz="1400" dirty="0" smtClean="0"/>
                        <a:t>GESTIÓN  COMUNITARIA</a:t>
                      </a:r>
                      <a:endParaRPr lang="es-CO" sz="1400" dirty="0"/>
                    </a:p>
                  </a:txBody>
                  <a:tcPr/>
                </a:tc>
              </a:tr>
              <a:tr h="3887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Participación de padres de familia y estudiantes en el gobierno escolar. (Consejo Directivo, Consejo de estudiantes, personero, Consejo de padres ,). . 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Realización de  jornadas de Escuela de padres .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Acuerdo con la fundación Escuela para la Vida para el intercambio de experiencias con una voluntaria Alemana  Lisa ) quien nos apoyó en el trabajo de fortalecimiento del inglés con un grupo de estudiantes.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Ejecución del proyecto uso creativo del tiempo libre (Escuelas de formación deportiva dirigidas por el profesor </a:t>
                      </a:r>
                      <a:r>
                        <a:rPr lang="es-ES" sz="1400" dirty="0" err="1">
                          <a:latin typeface="Arial Narrow"/>
                          <a:ea typeface="Times New Roman"/>
                          <a:cs typeface="Times New Roman"/>
                        </a:rPr>
                        <a:t>Alvaro</a:t>
                      </a: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 Carvajal y </a:t>
                      </a:r>
                      <a:r>
                        <a:rPr lang="es-ES" sz="1400" dirty="0" err="1">
                          <a:latin typeface="Arial Narrow"/>
                          <a:ea typeface="Times New Roman"/>
                          <a:cs typeface="Times New Roman"/>
                        </a:rPr>
                        <a:t>Floresmiro</a:t>
                      </a: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 Caicedo ) y participación de la Institución Educativa en torneos inter colegiados 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Fortalecimiento del grupo de Mediadores escolares  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Préstamo de espacios y bienes a la comunidad para práctica de deportes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Elaboración de  panorama de riesgos físicos y psicosociales por parte del Proyecto de Seguridad escolar.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Asistencia de la </a:t>
                      </a:r>
                      <a:r>
                        <a:rPr lang="es-ES" sz="1400" dirty="0" err="1">
                          <a:latin typeface="Arial Narrow"/>
                          <a:ea typeface="Times New Roman"/>
                          <a:cs typeface="Times New Roman"/>
                        </a:rPr>
                        <a:t>Sra</a:t>
                      </a: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 Betty Rojas, presidente del Consejo de padres,  al programa red Papaz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Asistencia de la </a:t>
                      </a:r>
                      <a:r>
                        <a:rPr lang="es-ES" sz="1400" dirty="0" err="1">
                          <a:latin typeface="Arial Narrow"/>
                          <a:ea typeface="Times New Roman"/>
                          <a:cs typeface="Times New Roman"/>
                        </a:rPr>
                        <a:t>sra</a:t>
                      </a: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400" dirty="0" err="1">
                          <a:latin typeface="Arial Narrow"/>
                          <a:ea typeface="Times New Roman"/>
                          <a:cs typeface="Times New Roman"/>
                        </a:rPr>
                        <a:t>Villanid</a:t>
                      </a: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400" dirty="0" err="1">
                          <a:latin typeface="Arial Narrow"/>
                          <a:ea typeface="Times New Roman"/>
                          <a:cs typeface="Times New Roman"/>
                        </a:rPr>
                        <a:t>Piamba</a:t>
                      </a: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 concesionaria de la tienda escolar,  al taller de promoción de alimentación saludable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 Narrow"/>
                          <a:ea typeface="Times New Roman"/>
                          <a:cs typeface="Times New Roman"/>
                        </a:rPr>
                        <a:t>Participación de los estudiantes de grado 9ª en el proyecto “encartados”, promovido por la Biblioteca comunitaria del corregimiento 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42878" y="914400"/>
          <a:ext cx="8501122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632219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GESTIÓN ACADÉMICA</a:t>
                      </a:r>
                      <a:endParaRPr lang="es-CO" dirty="0"/>
                    </a:p>
                  </a:txBody>
                  <a:tcPr/>
                </a:tc>
              </a:tr>
              <a:tr h="4868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Participación de la I.E. con docentes y dos estudiantes de grados 10 y 11 respectivamente  en el V Encuentro Nacional de Colegios Amigos del turismo en la ciudad  de Montenegro (Quindío)   en el mes de Agosto 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Avance en la implementación del modelo pedagógico institucional. 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Resultados de las pruebas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ICFES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 para el grado ONCE en nivel Medio . Mejoramiento de los resultados de las pruebas SABER en los grados de tercero, quinto de primaria en la sede República de Cuba y en el grado 9° de la sede José Holguín Garcés 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Procesos de reforzamiento escolar  a estudiantes con necesidades especiales de aprendizaje, a través de la fundación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HRBC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 y apoyo de la Orientadora escolar asignada  por la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SEM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Trabajo conjunto con EMCALI para el fortalecimiento del proyecto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PRAES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“Gotas de agua para el futuro”, liderado por la Lic. Adriana María Moreno y el Lic. Freddy Fajardo. 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Asistencia del profesor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Floresmiro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Caicedo 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al diplomado sobre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etno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educación.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Inicio del Convenio con el SENA para integración de la media técnica a la educación superior , en la modalidad de agroturismo.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Capacitacion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a directivos y docentes en la metodología SENA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Capacitación en Turismo a dos directivos docentes (Coordinador y rectora) y 4 docentes; Adriana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Maria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Moreno,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Nery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Hoyos, Rafael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Wiest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 y Jhon Jairo Gómez , por parte del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Viceministerio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de Turismo, en la ciudad de Buga. 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Participación de la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IE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en el Programa todos a aprender del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MEN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para el fortalecimiento de las áreas de  Matemáticas y Lenguaje en Básica Primaria 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Participación de los docentes Viviana Cardona y David Conde en el Programa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Raices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móviles para el fortalecimiento de  la investigación en los grados de 4° y 5°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Elaboración y </a:t>
                      </a:r>
                      <a:r>
                        <a:rPr lang="es-E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socialización 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de política de tareas escolares y política de investigación.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Visita a Escuela Nueva en el municipio de 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Darien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.  Taller  sobre evaluación en Escuela Nueva con la red de maestros de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Darien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.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Apoyo pedagógico a estudiantes con necesidades especiales de aprendizaje  a través de la fundación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HRBC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Elaboración de perfiles de estudiantes con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NEE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con apoyo de la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psico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orientadora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Asistencia de docenes y estudiantes de grado 10 y 11 a conferencias y actividades sobre turismo y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guianza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bilingüe, convocadas por la SCT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Capacitación en lineamientos de competencias en primera infancia . profesora Adriana </a:t>
                      </a:r>
                      <a:r>
                        <a:rPr lang="es-ES" sz="1200" dirty="0" err="1">
                          <a:latin typeface="Arial Narrow"/>
                          <a:ea typeface="Times New Roman"/>
                          <a:cs typeface="Times New Roman"/>
                        </a:rPr>
                        <a:t>Maria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 Moreno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Recursos físicos: </a:t>
            </a:r>
            <a:br>
              <a:rPr lang="es-CO" dirty="0" smtClean="0"/>
            </a:br>
            <a:r>
              <a:rPr lang="es-CO" dirty="0" smtClean="0"/>
              <a:t>Infraestructura nueva  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324599" y="3810001"/>
            <a:ext cx="175260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Lo que nos falta </a:t>
            </a:r>
            <a:endParaRPr lang="es-CO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1283</Words>
  <Application>Microsoft Office PowerPoint</Application>
  <PresentationFormat>Presentación en pantalla (4:3)</PresentationFormat>
  <Paragraphs>128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Diapositiva 1</vt:lpstr>
      <vt:lpstr>INFORME DE GESTION</vt:lpstr>
      <vt:lpstr>Responsable: Luz Mery Abella Gómez</vt:lpstr>
      <vt:lpstr>Logros relacionados con la política pública de educación según plan de desarrollo </vt:lpstr>
      <vt:lpstr>INFORME EJECUTIVO  DE LA GESTIÓN  2014</vt:lpstr>
      <vt:lpstr>Diapositiva 6</vt:lpstr>
      <vt:lpstr>Diapositiva 7</vt:lpstr>
      <vt:lpstr>Diapositiva 8</vt:lpstr>
      <vt:lpstr>Recursos físicos:  Infraestructura nueva  </vt:lpstr>
      <vt:lpstr>Recursos : Talento humano </vt:lpstr>
      <vt:lpstr>APOYO A LA GESTIÓN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Mery Abella</dc:creator>
  <cp:lastModifiedBy>Pc</cp:lastModifiedBy>
  <cp:revision>51</cp:revision>
  <dcterms:created xsi:type="dcterms:W3CDTF">2010-02-25T03:26:45Z</dcterms:created>
  <dcterms:modified xsi:type="dcterms:W3CDTF">2015-02-26T06:11:33Z</dcterms:modified>
</cp:coreProperties>
</file>